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71" r:id="rId5"/>
    <p:sldId id="272" r:id="rId6"/>
    <p:sldId id="275" r:id="rId7"/>
    <p:sldId id="260" r:id="rId8"/>
    <p:sldId id="274" r:id="rId9"/>
    <p:sldId id="259" r:id="rId10"/>
    <p:sldId id="276" r:id="rId11"/>
    <p:sldId id="261" r:id="rId12"/>
    <p:sldId id="264" r:id="rId13"/>
    <p:sldId id="273" r:id="rId14"/>
    <p:sldId id="277" r:id="rId15"/>
    <p:sldId id="258" r:id="rId16"/>
    <p:sldId id="266" r:id="rId17"/>
    <p:sldId id="267" r:id="rId18"/>
    <p:sldId id="269" r:id="rId1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66"/>
    <a:srgbClr val="FF00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8" autoAdjust="0"/>
    <p:restoredTop sz="94660"/>
  </p:normalViewPr>
  <p:slideViewPr>
    <p:cSldViewPr>
      <p:cViewPr varScale="1">
        <p:scale>
          <a:sx n="84" d="100"/>
          <a:sy n="84" d="100"/>
        </p:scale>
        <p:origin x="-154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E83E18-34D2-435F-9581-73F8E5EA459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2C22B-CFC4-481B-8F53-4DFE3EC5E32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221EF5-13DD-4CAE-BE76-617ADA568A9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11D8B2-AFBE-44B4-B78A-E382B01C226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84E554-1468-4279-AC5A-FBA8217EC87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765B1-F79F-4A99-8952-14F3A636ABC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7748D-9515-4B98-B614-594348720D4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992C8F-CCE5-4BC7-AEC2-EC20B4767C8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FC2C1-A550-449A-83C2-FA334F91E39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D94357-6D07-46B5-A978-532B4E895AB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DD724C-D054-4A19-B165-AD8C6E0BA80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EC403F8-C6A0-4B2C-AA4B-A3110C283CF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audio" Target="file:///E:\&#35838;&#20214;\&#19977;&#24180;&#32423;&#19978;&#20876;\unit4\unit4%20my%20family%20story%20time\&#32032;&#26448;\sister.mp3" TargetMode="External"/><Relationship Id="rId7" Type="http://schemas.openxmlformats.org/officeDocument/2006/relationships/image" Target="../media/image13.jpeg"/><Relationship Id="rId2" Type="http://schemas.openxmlformats.org/officeDocument/2006/relationships/audio" Target="file:///E:\&#35838;&#20214;\&#19977;&#24180;&#32423;&#19978;&#20876;\unit4\unit4%20my%20family%20story%20time\&#32032;&#26448;\mother.mp3" TargetMode="External"/><Relationship Id="rId1" Type="http://schemas.openxmlformats.org/officeDocument/2006/relationships/audio" Target="file:///E:\&#35838;&#20214;\&#19977;&#24180;&#32423;&#19978;&#20876;\unit4\unit4%20my%20family%20story%20time\&#32032;&#26448;\father.mp3" TargetMode="External"/><Relationship Id="rId6" Type="http://schemas.openxmlformats.org/officeDocument/2006/relationships/image" Target="../media/image1.jpeg"/><Relationship Id="rId11" Type="http://schemas.openxmlformats.org/officeDocument/2006/relationships/image" Target="../media/image11.png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16.jpeg"/><Relationship Id="rId4" Type="http://schemas.openxmlformats.org/officeDocument/2006/relationships/audio" Target="file:///E:\&#35838;&#20214;\&#19977;&#24180;&#32423;&#19978;&#20876;\unit4\unit4%20my%20family%20story%20time\&#32032;&#26448;\brother.mp3" TargetMode="External"/><Relationship Id="rId9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&#35838;&#20214;\&#19977;&#24180;&#32423;&#19978;&#20876;\unit4\&#32032;&#26448;\family.mp3" TargetMode="External"/><Relationship Id="rId6" Type="http://schemas.openxmlformats.org/officeDocument/2006/relationships/image" Target="../media/image11.png"/><Relationship Id="rId5" Type="http://schemas.openxmlformats.org/officeDocument/2006/relationships/image" Target="../media/image2.jpeg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&#35838;&#20214;\&#19977;&#24180;&#32423;&#19978;&#20876;\unit4\unit4%20my%20family%20story%20time\&#32032;&#26448;\me.mp3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9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20.jpeg"/><Relationship Id="rId7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&#35838;&#20214;\&#19977;&#24180;&#32423;&#19978;&#20876;\unit4\&#32032;&#26448;\brother.mp3" TargetMode="External"/><Relationship Id="rId6" Type="http://schemas.openxmlformats.org/officeDocument/2006/relationships/image" Target="../media/image11.png"/><Relationship Id="rId5" Type="http://schemas.openxmlformats.org/officeDocument/2006/relationships/image" Target="../media/image9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&#35838;&#20214;\&#19977;&#24180;&#32423;&#19978;&#20876;\unit4\unit4%20my%20family%20story%20time\&#32032;&#26448;\brother.mp3" TargetMode="External"/><Relationship Id="rId6" Type="http://schemas.openxmlformats.org/officeDocument/2006/relationships/image" Target="../media/image11.png"/><Relationship Id="rId5" Type="http://schemas.openxmlformats.org/officeDocument/2006/relationships/image" Target="../media/image12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&#35838;&#20214;\&#19977;&#24180;&#32423;&#19978;&#20876;\unit4\unit4%20my%20family%20story%20time\&#32032;&#26448;\sister.mp3" TargetMode="External"/><Relationship Id="rId6" Type="http://schemas.openxmlformats.org/officeDocument/2006/relationships/image" Target="../media/image11.png"/><Relationship Id="rId5" Type="http://schemas.openxmlformats.org/officeDocument/2006/relationships/image" Target="../media/image12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6.jpeg"/><Relationship Id="rId2" Type="http://schemas.openxmlformats.org/officeDocument/2006/relationships/audio" Target="file:///E:\&#35838;&#20214;\&#19977;&#24180;&#32423;&#19978;&#20876;\unit4\unit4%20my%20family%20story%20time\&#32032;&#26448;\mother.mp3" TargetMode="External"/><Relationship Id="rId1" Type="http://schemas.openxmlformats.org/officeDocument/2006/relationships/audio" Target="file:///E:\&#35838;&#20214;\&#19977;&#24180;&#32423;&#19978;&#20876;\unit4\unit4%20my%20family%20story%20time\&#32032;&#26448;\father.mp3" TargetMode="External"/><Relationship Id="rId6" Type="http://schemas.openxmlformats.org/officeDocument/2006/relationships/image" Target="../media/image15.jpeg"/><Relationship Id="rId5" Type="http://schemas.openxmlformats.org/officeDocument/2006/relationships/image" Target="../media/image1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2008311593870_2"/>
          <p:cNvPicPr>
            <a:picLocks noChangeAspect="1" noChangeArrowheads="1"/>
          </p:cNvPicPr>
          <p:nvPr/>
        </p:nvPicPr>
        <p:blipFill>
          <a:blip r:embed="rId2" cstate="print"/>
          <a:srcRect l="8914" b="4866"/>
          <a:stretch>
            <a:fillRect/>
          </a:stretch>
        </p:blipFill>
        <p:spPr bwMode="auto">
          <a:xfrm>
            <a:off x="0" y="0"/>
            <a:ext cx="9197975" cy="6858000"/>
          </a:xfrm>
          <a:prstGeom prst="rect">
            <a:avLst/>
          </a:prstGeom>
          <a:noFill/>
        </p:spPr>
      </p:pic>
      <p:pic>
        <p:nvPicPr>
          <p:cNvPr id="2052" name="Picture 4" descr="family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49513" y="1838325"/>
            <a:ext cx="6694487" cy="5019675"/>
          </a:xfrm>
          <a:prstGeom prst="rect">
            <a:avLst/>
          </a:prstGeom>
          <a:noFill/>
        </p:spPr>
      </p:pic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835150" y="836613"/>
            <a:ext cx="640873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5400" b="1">
                <a:solidFill>
                  <a:srgbClr val="000099"/>
                </a:solidFill>
                <a:latin typeface="Comic Sans MS" pitchFamily="66" charset="0"/>
              </a:rPr>
              <a:t>Unit4  My family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059113" y="2133600"/>
            <a:ext cx="36734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 b="1">
                <a:latin typeface="Comic Sans MS" pitchFamily="66" charset="0"/>
              </a:rPr>
              <a:t>Story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2008311593870_2"/>
          <p:cNvPicPr>
            <a:picLocks noChangeAspect="1" noChangeArrowheads="1"/>
          </p:cNvPicPr>
          <p:nvPr/>
        </p:nvPicPr>
        <p:blipFill>
          <a:blip r:embed="rId6" cstate="print"/>
          <a:srcRect l="8914" b="4866"/>
          <a:stretch>
            <a:fillRect/>
          </a:stretch>
        </p:blipFill>
        <p:spPr bwMode="auto">
          <a:xfrm>
            <a:off x="0" y="0"/>
            <a:ext cx="9197975" cy="6858000"/>
          </a:xfrm>
          <a:prstGeom prst="rect">
            <a:avLst/>
          </a:prstGeom>
          <a:noFill/>
        </p:spPr>
      </p:pic>
      <p:pic>
        <p:nvPicPr>
          <p:cNvPr id="22531" name="Picture 3" descr="brother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00113" y="3141663"/>
            <a:ext cx="3455987" cy="2590800"/>
          </a:xfrm>
          <a:prstGeom prst="rect">
            <a:avLst/>
          </a:prstGeom>
          <a:noFill/>
        </p:spPr>
      </p:pic>
      <p:pic>
        <p:nvPicPr>
          <p:cNvPr id="22532" name="Picture 4" descr="Helen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3860" t="4636" r="16653" b="5247"/>
          <a:stretch>
            <a:fillRect/>
          </a:stretch>
        </p:blipFill>
        <p:spPr bwMode="auto">
          <a:xfrm>
            <a:off x="5795963" y="3068638"/>
            <a:ext cx="1917700" cy="2592387"/>
          </a:xfrm>
          <a:prstGeom prst="rect">
            <a:avLst/>
          </a:prstGeom>
          <a:noFill/>
        </p:spPr>
      </p:pic>
      <p:pic>
        <p:nvPicPr>
          <p:cNvPr id="22534" name="Picture 6" descr="mother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363" y="333375"/>
            <a:ext cx="3527425" cy="2646363"/>
          </a:xfrm>
          <a:prstGeom prst="rect">
            <a:avLst/>
          </a:prstGeom>
          <a:noFill/>
        </p:spPr>
      </p:pic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1258888" y="5373688"/>
            <a:ext cx="22796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4000" b="1">
                <a:latin typeface="Comic Sans MS" pitchFamily="66" charset="0"/>
              </a:rPr>
              <a:t> </a:t>
            </a:r>
            <a:r>
              <a:rPr lang="en-US" altLang="zh-CN" sz="4000" b="1">
                <a:solidFill>
                  <a:srgbClr val="0000FF"/>
                </a:solidFill>
                <a:latin typeface="Comic Sans MS" pitchFamily="66" charset="0"/>
              </a:rPr>
              <a:t>brother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1547813" y="2792413"/>
            <a:ext cx="17875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4000" b="1">
                <a:solidFill>
                  <a:srgbClr val="0000FF"/>
                </a:solidFill>
                <a:latin typeface="Comic Sans MS" pitchFamily="66" charset="0"/>
              </a:rPr>
              <a:t>father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5651500" y="2781300"/>
            <a:ext cx="1908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4000" b="1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mother</a:t>
            </a:r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0" y="0"/>
            <a:ext cx="5364163" cy="863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4000" b="1"/>
              <a:t>Read the new words</a:t>
            </a:r>
          </a:p>
        </p:txBody>
      </p:sp>
      <p:pic>
        <p:nvPicPr>
          <p:cNvPr id="22533" name="Picture 5" descr="father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00113" y="549275"/>
            <a:ext cx="3024187" cy="2268538"/>
          </a:xfrm>
          <a:prstGeom prst="rect">
            <a:avLst/>
          </a:prstGeom>
          <a:noFill/>
        </p:spPr>
      </p:pic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5940425" y="5445125"/>
            <a:ext cx="1590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4000" b="1">
                <a:solidFill>
                  <a:srgbClr val="0000FF"/>
                </a:solidFill>
                <a:latin typeface="Comic Sans MS" pitchFamily="66" charset="0"/>
              </a:rPr>
              <a:t>sister</a:t>
            </a:r>
          </a:p>
        </p:txBody>
      </p:sp>
      <p:pic>
        <p:nvPicPr>
          <p:cNvPr id="22544" name="father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348038" y="2924175"/>
            <a:ext cx="431800" cy="431800"/>
          </a:xfrm>
          <a:prstGeom prst="rect">
            <a:avLst/>
          </a:prstGeom>
          <a:noFill/>
        </p:spPr>
      </p:pic>
      <p:pic>
        <p:nvPicPr>
          <p:cNvPr id="22545" name="mother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596188" y="2852738"/>
            <a:ext cx="574675" cy="574675"/>
          </a:xfrm>
          <a:prstGeom prst="rect">
            <a:avLst/>
          </a:prstGeom>
          <a:noFill/>
        </p:spPr>
      </p:pic>
      <p:pic>
        <p:nvPicPr>
          <p:cNvPr id="22546" name="sister.mp3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596188" y="5445125"/>
            <a:ext cx="576262" cy="433388"/>
          </a:xfrm>
          <a:prstGeom prst="rect">
            <a:avLst/>
          </a:prstGeom>
          <a:noFill/>
        </p:spPr>
      </p:pic>
      <p:pic>
        <p:nvPicPr>
          <p:cNvPr id="22547" name="brother.mp3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492500" y="5445125"/>
            <a:ext cx="576263" cy="5762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5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20" fill="hold"/>
                                        <p:tgtEl>
                                          <p:spTgt spid="2254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4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5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620" fill="hold"/>
                                        <p:tgtEl>
                                          <p:spTgt spid="225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45"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544"/>
                </p:tgtEl>
              </p:cMediaNode>
            </p:audio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54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5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672" fill="hold"/>
                                        <p:tgtEl>
                                          <p:spTgt spid="2254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46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546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25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1489" fill="hold"/>
                                        <p:tgtEl>
                                          <p:spTgt spid="225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47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547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2008311593870_2"/>
          <p:cNvPicPr>
            <a:picLocks noChangeAspect="1" noChangeArrowheads="1"/>
          </p:cNvPicPr>
          <p:nvPr/>
        </p:nvPicPr>
        <p:blipFill>
          <a:blip r:embed="rId2" cstate="print"/>
          <a:srcRect l="8914" b="4866"/>
          <a:stretch>
            <a:fillRect/>
          </a:stretch>
        </p:blipFill>
        <p:spPr bwMode="auto">
          <a:xfrm>
            <a:off x="0" y="0"/>
            <a:ext cx="9197975" cy="6858000"/>
          </a:xfrm>
          <a:prstGeom prst="rect">
            <a:avLst/>
          </a:prstGeom>
          <a:noFill/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619250" y="1125538"/>
            <a:ext cx="25923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5113338" cy="863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4000" b="1"/>
              <a:t>Listen and answer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476375" y="1268413"/>
            <a:ext cx="662463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latin typeface="Comic Sans MS" pitchFamily="66" charset="0"/>
              </a:rPr>
              <a:t>How many people are there </a:t>
            </a:r>
          </a:p>
          <a:p>
            <a:pPr>
              <a:spcBef>
                <a:spcPct val="50000"/>
              </a:spcBef>
            </a:pPr>
            <a:r>
              <a:rPr lang="en-US" altLang="zh-CN" sz="3200" b="1">
                <a:latin typeface="Comic Sans MS" pitchFamily="66" charset="0"/>
              </a:rPr>
              <a:t>in  the story?</a:t>
            </a:r>
            <a:r>
              <a:rPr lang="zh-CN" altLang="en-US" sz="3200" b="1">
                <a:latin typeface="Comic Sans MS" pitchFamily="66" charset="0"/>
              </a:rPr>
              <a:t>故事里有几个人？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835150" y="4149725"/>
            <a:ext cx="5761038" cy="146526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latin typeface="Comic Sans MS" pitchFamily="66" charset="0"/>
              </a:rPr>
              <a:t>This is a big family.</a:t>
            </a:r>
          </a:p>
          <a:p>
            <a:pPr>
              <a:spcBef>
                <a:spcPct val="50000"/>
              </a:spcBef>
            </a:pPr>
            <a:r>
              <a:rPr lang="zh-CN" altLang="en-US" sz="3600" b="1">
                <a:latin typeface="Comic Sans MS" pitchFamily="66" charset="0"/>
              </a:rPr>
              <a:t>这是一个大家庭。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979613" y="2852738"/>
            <a:ext cx="15113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/>
              <a:t>A.</a:t>
            </a:r>
            <a:r>
              <a:rPr lang="en-US" altLang="zh-CN" sz="4000" b="1">
                <a:solidFill>
                  <a:srgbClr val="0000FF"/>
                </a:solidFill>
              </a:rPr>
              <a:t>  4.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4716463" y="2852738"/>
            <a:ext cx="13668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/>
              <a:t>B. </a:t>
            </a:r>
            <a:r>
              <a:rPr lang="en-US" altLang="zh-CN" sz="4000" b="1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4572000" y="2924175"/>
            <a:ext cx="8699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5400">
                <a:solidFill>
                  <a:srgbClr val="FF0000"/>
                </a:solidFill>
              </a:rPr>
              <a:t>√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932363" y="476250"/>
            <a:ext cx="35988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/>
              <a:t>听故事，回答问题。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nimBg="1"/>
      <p:bldP spid="717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2008311593870_2"/>
          <p:cNvPicPr>
            <a:picLocks noChangeAspect="1" noChangeArrowheads="1"/>
          </p:cNvPicPr>
          <p:nvPr/>
        </p:nvPicPr>
        <p:blipFill>
          <a:blip r:embed="rId3" cstate="print"/>
          <a:srcRect l="8914" b="4866"/>
          <a:stretch>
            <a:fillRect/>
          </a:stretch>
        </p:blipFill>
        <p:spPr bwMode="auto">
          <a:xfrm>
            <a:off x="0" y="0"/>
            <a:ext cx="9197975" cy="6858000"/>
          </a:xfrm>
          <a:prstGeom prst="rect">
            <a:avLst/>
          </a:prstGeom>
          <a:noFill/>
        </p:spPr>
      </p:pic>
      <p:pic>
        <p:nvPicPr>
          <p:cNvPr id="10243" name="Picture 3" descr="Mike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00675" y="3573463"/>
            <a:ext cx="3743325" cy="2806700"/>
          </a:xfrm>
          <a:prstGeom prst="rect">
            <a:avLst/>
          </a:prstGeom>
          <a:noFill/>
        </p:spPr>
      </p:pic>
      <p:grpSp>
        <p:nvGrpSpPr>
          <p:cNvPr id="10249" name="Group 9"/>
          <p:cNvGrpSpPr>
            <a:grpSpLocks/>
          </p:cNvGrpSpPr>
          <p:nvPr/>
        </p:nvGrpSpPr>
        <p:grpSpPr bwMode="auto">
          <a:xfrm>
            <a:off x="3168650" y="1557338"/>
            <a:ext cx="5975350" cy="936625"/>
            <a:chOff x="1996" y="981"/>
            <a:chExt cx="3764" cy="590"/>
          </a:xfrm>
        </p:grpSpPr>
        <p:sp>
          <p:nvSpPr>
            <p:cNvPr id="10245" name="Text Box 5"/>
            <p:cNvSpPr txBox="1">
              <a:spLocks noChangeArrowheads="1"/>
            </p:cNvSpPr>
            <p:nvPr/>
          </p:nvSpPr>
          <p:spPr bwMode="auto">
            <a:xfrm>
              <a:off x="2472" y="1026"/>
              <a:ext cx="30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4000" b="1">
                  <a:solidFill>
                    <a:srgbClr val="0000FF"/>
                  </a:solidFill>
                  <a:latin typeface="Comic Sans MS" pitchFamily="66" charset="0"/>
                </a:rPr>
                <a:t>This is my family.</a:t>
              </a:r>
            </a:p>
          </p:txBody>
        </p:sp>
        <p:sp>
          <p:nvSpPr>
            <p:cNvPr id="10246" name="AutoShape 6"/>
            <p:cNvSpPr>
              <a:spLocks noChangeArrowheads="1"/>
            </p:cNvSpPr>
            <p:nvPr/>
          </p:nvSpPr>
          <p:spPr bwMode="auto">
            <a:xfrm>
              <a:off x="1996" y="981"/>
              <a:ext cx="3764" cy="590"/>
            </a:xfrm>
            <a:prstGeom prst="cloudCallout">
              <a:avLst>
                <a:gd name="adj1" fmla="val 13444"/>
                <a:gd name="adj2" fmla="val 161185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CN" altLang="zh-CN"/>
            </a:p>
          </p:txBody>
        </p:sp>
      </p:grp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4284663" y="836613"/>
            <a:ext cx="2952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latin typeface="Comic Sans MS" pitchFamily="66" charset="0"/>
              </a:rPr>
              <a:t>这是我的家庭。</a:t>
            </a:r>
          </a:p>
        </p:txBody>
      </p:sp>
      <p:pic>
        <p:nvPicPr>
          <p:cNvPr id="10248" name="Picture 8" descr="family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550" y="2420938"/>
            <a:ext cx="4968875" cy="3725862"/>
          </a:xfrm>
          <a:prstGeom prst="rect">
            <a:avLst/>
          </a:prstGeom>
          <a:noFill/>
        </p:spPr>
      </p:pic>
      <p:pic>
        <p:nvPicPr>
          <p:cNvPr id="10250" name="family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01013" y="1052513"/>
            <a:ext cx="503237" cy="5032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02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751" fill="hold"/>
                                        <p:tgtEl>
                                          <p:spTgt spid="1025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50"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50"/>
                </p:tgtEl>
              </p:cMediaNode>
            </p:audio>
          </p:childTnLst>
        </p:cTn>
      </p:par>
    </p:tnLst>
    <p:bldLst>
      <p:bldP spid="1024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619250" y="1196975"/>
            <a:ext cx="2447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79388" y="188913"/>
            <a:ext cx="4752975" cy="50323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4400" b="1"/>
              <a:t>Read and match</a:t>
            </a:r>
          </a:p>
        </p:txBody>
      </p:sp>
      <p:grpSp>
        <p:nvGrpSpPr>
          <p:cNvPr id="19460" name="Group 4"/>
          <p:cNvGrpSpPr>
            <a:grpSpLocks/>
          </p:cNvGrpSpPr>
          <p:nvPr/>
        </p:nvGrpSpPr>
        <p:grpSpPr bwMode="auto">
          <a:xfrm>
            <a:off x="1908175" y="692150"/>
            <a:ext cx="1439863" cy="1439863"/>
            <a:chOff x="249" y="1071"/>
            <a:chExt cx="1361" cy="1270"/>
          </a:xfrm>
        </p:grpSpPr>
        <p:pic>
          <p:nvPicPr>
            <p:cNvPr id="19461" name="Picture 5" descr="father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9" y="1071"/>
              <a:ext cx="1270" cy="1270"/>
            </a:xfrm>
            <a:prstGeom prst="rect">
              <a:avLst/>
            </a:prstGeom>
            <a:solidFill>
              <a:schemeClr val="accent1"/>
            </a:solidFill>
            <a:ln w="28575">
              <a:noFill/>
              <a:miter lim="800000"/>
              <a:headEnd/>
              <a:tailEnd/>
            </a:ln>
          </p:spPr>
        </p:pic>
        <p:sp>
          <p:nvSpPr>
            <p:cNvPr id="19462" name="Oval 6"/>
            <p:cNvSpPr>
              <a:spLocks noChangeArrowheads="1"/>
            </p:cNvSpPr>
            <p:nvPr/>
          </p:nvSpPr>
          <p:spPr bwMode="auto">
            <a:xfrm>
              <a:off x="295" y="1071"/>
              <a:ext cx="1315" cy="127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9463" name="Group 7"/>
          <p:cNvGrpSpPr>
            <a:grpSpLocks/>
          </p:cNvGrpSpPr>
          <p:nvPr/>
        </p:nvGrpSpPr>
        <p:grpSpPr bwMode="auto">
          <a:xfrm>
            <a:off x="5795963" y="692150"/>
            <a:ext cx="1584325" cy="1439863"/>
            <a:chOff x="3742" y="1071"/>
            <a:chExt cx="1182" cy="1224"/>
          </a:xfrm>
        </p:grpSpPr>
        <p:pic>
          <p:nvPicPr>
            <p:cNvPr id="19464" name="Picture 8" descr="mother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742" y="1071"/>
              <a:ext cx="1182" cy="1224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</p:spPr>
        </p:pic>
        <p:sp>
          <p:nvSpPr>
            <p:cNvPr id="19465" name="Oval 9"/>
            <p:cNvSpPr>
              <a:spLocks noChangeArrowheads="1"/>
            </p:cNvSpPr>
            <p:nvPr/>
          </p:nvSpPr>
          <p:spPr bwMode="auto">
            <a:xfrm>
              <a:off x="3742" y="1071"/>
              <a:ext cx="1134" cy="122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9466" name="Group 10"/>
          <p:cNvGrpSpPr>
            <a:grpSpLocks/>
          </p:cNvGrpSpPr>
          <p:nvPr/>
        </p:nvGrpSpPr>
        <p:grpSpPr bwMode="auto">
          <a:xfrm>
            <a:off x="3779838" y="2708275"/>
            <a:ext cx="1800225" cy="1657350"/>
            <a:chOff x="476" y="2115"/>
            <a:chExt cx="1838" cy="1859"/>
          </a:xfrm>
        </p:grpSpPr>
        <p:pic>
          <p:nvPicPr>
            <p:cNvPr id="19467" name="Picture 11" descr="Mike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21" y="2115"/>
              <a:ext cx="1793" cy="1859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19468" name="Oval 12"/>
            <p:cNvSpPr>
              <a:spLocks noChangeArrowheads="1"/>
            </p:cNvSpPr>
            <p:nvPr/>
          </p:nvSpPr>
          <p:spPr bwMode="auto">
            <a:xfrm>
              <a:off x="476" y="2160"/>
              <a:ext cx="1814" cy="176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9469" name="Group 13"/>
          <p:cNvGrpSpPr>
            <a:grpSpLocks/>
          </p:cNvGrpSpPr>
          <p:nvPr/>
        </p:nvGrpSpPr>
        <p:grpSpPr bwMode="auto">
          <a:xfrm>
            <a:off x="900113" y="2708275"/>
            <a:ext cx="1728787" cy="1511300"/>
            <a:chOff x="385" y="1616"/>
            <a:chExt cx="1815" cy="1814"/>
          </a:xfrm>
        </p:grpSpPr>
        <p:pic>
          <p:nvPicPr>
            <p:cNvPr id="19470" name="Picture 14" descr="brother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3805" t="6505" r="21118" b="6743"/>
            <a:stretch>
              <a:fillRect/>
            </a:stretch>
          </p:blipFill>
          <p:spPr bwMode="auto">
            <a:xfrm>
              <a:off x="385" y="1616"/>
              <a:ext cx="1815" cy="1814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19471" name="Oval 15"/>
            <p:cNvSpPr>
              <a:spLocks noChangeArrowheads="1"/>
            </p:cNvSpPr>
            <p:nvPr/>
          </p:nvSpPr>
          <p:spPr bwMode="auto">
            <a:xfrm>
              <a:off x="431" y="1616"/>
              <a:ext cx="1724" cy="176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9472" name="Group 16"/>
          <p:cNvGrpSpPr>
            <a:grpSpLocks/>
          </p:cNvGrpSpPr>
          <p:nvPr/>
        </p:nvGrpSpPr>
        <p:grpSpPr bwMode="auto">
          <a:xfrm>
            <a:off x="6877050" y="2636838"/>
            <a:ext cx="1655763" cy="1728787"/>
            <a:chOff x="2472" y="1752"/>
            <a:chExt cx="1815" cy="1769"/>
          </a:xfrm>
        </p:grpSpPr>
        <p:pic>
          <p:nvPicPr>
            <p:cNvPr id="19473" name="Picture 17" descr="Helen"/>
            <p:cNvPicPr>
              <a:picLocks noChangeAspect="1" noChangeArrowheads="1"/>
            </p:cNvPicPr>
            <p:nvPr/>
          </p:nvPicPr>
          <p:blipFill>
            <a:blip r:embed="rId6" cstate="print"/>
            <a:srcRect l="13860" t="4636" r="16653" b="5247"/>
            <a:stretch>
              <a:fillRect/>
            </a:stretch>
          </p:blipFill>
          <p:spPr bwMode="auto">
            <a:xfrm>
              <a:off x="2472" y="1752"/>
              <a:ext cx="1815" cy="1769"/>
            </a:xfrm>
            <a:prstGeom prst="rect">
              <a:avLst/>
            </a:prstGeom>
            <a:noFill/>
          </p:spPr>
        </p:pic>
        <p:sp>
          <p:nvSpPr>
            <p:cNvPr id="19474" name="Oval 18"/>
            <p:cNvSpPr>
              <a:spLocks noChangeArrowheads="1"/>
            </p:cNvSpPr>
            <p:nvPr/>
          </p:nvSpPr>
          <p:spPr bwMode="auto">
            <a:xfrm>
              <a:off x="2517" y="1797"/>
              <a:ext cx="1769" cy="1653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179388" y="4437063"/>
            <a:ext cx="3887787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Comic Sans MS" pitchFamily="66" charset="0"/>
              </a:rPr>
              <a:t>A.</a:t>
            </a:r>
            <a:r>
              <a:rPr lang="en-US" altLang="zh-CN" sz="2800" b="1">
                <a:solidFill>
                  <a:srgbClr val="0000FF"/>
                </a:solidFill>
                <a:latin typeface="Comic Sans MS" pitchFamily="66" charset="0"/>
              </a:rPr>
              <a:t>This is Tim. </a:t>
            </a: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0000FF"/>
                </a:solidFill>
                <a:latin typeface="Comic Sans MS" pitchFamily="66" charset="0"/>
              </a:rPr>
              <a:t>   He’s my brother.</a:t>
            </a: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5148263" y="5661025"/>
            <a:ext cx="42846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Comic Sans MS" pitchFamily="66" charset="0"/>
                <a:ea typeface="黑体" pitchFamily="2" charset="-122"/>
              </a:rPr>
              <a:t>D.</a:t>
            </a:r>
            <a:r>
              <a:rPr lang="en-US" altLang="zh-CN" sz="2800" b="1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This is my father.</a:t>
            </a:r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250825" y="5661025"/>
            <a:ext cx="3743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Comic Sans MS" pitchFamily="66" charset="0"/>
              </a:rPr>
              <a:t>C.</a:t>
            </a:r>
            <a:r>
              <a:rPr lang="en-US" altLang="zh-CN" sz="2800" b="1">
                <a:solidFill>
                  <a:srgbClr val="0000FF"/>
                </a:solidFill>
                <a:latin typeface="Comic Sans MS" pitchFamily="66" charset="0"/>
              </a:rPr>
              <a:t>This is my mother.</a:t>
            </a:r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5832475" y="4292600"/>
            <a:ext cx="3311525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Comic Sans MS" pitchFamily="66" charset="0"/>
              </a:rPr>
              <a:t>B.</a:t>
            </a:r>
            <a:r>
              <a:rPr lang="en-US" altLang="zh-CN" sz="2800" b="1">
                <a:solidFill>
                  <a:srgbClr val="0000FF"/>
                </a:solidFill>
                <a:latin typeface="Comic Sans MS" pitchFamily="66" charset="0"/>
              </a:rPr>
              <a:t>This is Helen. </a:t>
            </a: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0000FF"/>
                </a:solidFill>
                <a:latin typeface="Comic Sans MS" pitchFamily="66" charset="0"/>
              </a:rPr>
              <a:t>  She’s my sister.</a:t>
            </a: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250825" y="6165850"/>
            <a:ext cx="543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zh-CN" altLang="zh-CN"/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250825" y="6338888"/>
            <a:ext cx="2663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Comic Sans MS" pitchFamily="66" charset="0"/>
              </a:rPr>
              <a:t>E.</a:t>
            </a:r>
            <a:r>
              <a:rPr lang="en-US" altLang="zh-CN" sz="2800" b="1">
                <a:solidFill>
                  <a:srgbClr val="0000FF"/>
                </a:solidFill>
                <a:latin typeface="Comic Sans MS" pitchFamily="66" charset="0"/>
              </a:rPr>
              <a:t> This is me.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539750" y="2133600"/>
            <a:ext cx="42846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Comic Sans MS" pitchFamily="66" charset="0"/>
                <a:ea typeface="黑体" pitchFamily="2" charset="-122"/>
              </a:rPr>
              <a:t>D.</a:t>
            </a:r>
            <a:r>
              <a:rPr lang="en-US" altLang="zh-CN" sz="2800" b="1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This is my father.</a:t>
            </a:r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5148263" y="2205038"/>
            <a:ext cx="3743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Comic Sans MS" pitchFamily="66" charset="0"/>
              </a:rPr>
              <a:t>C.</a:t>
            </a:r>
            <a:r>
              <a:rPr lang="en-US" altLang="zh-CN" sz="2800" b="1">
                <a:solidFill>
                  <a:srgbClr val="0000FF"/>
                </a:solidFill>
                <a:latin typeface="Comic Sans MS" pitchFamily="66" charset="0"/>
              </a:rPr>
              <a:t>This is my mother.</a:t>
            </a:r>
          </a:p>
        </p:txBody>
      </p:sp>
      <p:sp>
        <p:nvSpPr>
          <p:cNvPr id="19483" name="Text Box 27"/>
          <p:cNvSpPr txBox="1">
            <a:spLocks noChangeArrowheads="1"/>
          </p:cNvSpPr>
          <p:nvPr/>
        </p:nvSpPr>
        <p:spPr bwMode="auto">
          <a:xfrm>
            <a:off x="3348038" y="4437063"/>
            <a:ext cx="26638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Comic Sans MS" pitchFamily="66" charset="0"/>
              </a:rPr>
              <a:t>E.</a:t>
            </a:r>
            <a:r>
              <a:rPr lang="en-US" altLang="zh-CN" sz="2800" b="1">
                <a:solidFill>
                  <a:srgbClr val="0000FF"/>
                </a:solidFill>
                <a:latin typeface="Comic Sans MS" pitchFamily="66" charset="0"/>
              </a:rPr>
              <a:t> This is me.</a:t>
            </a:r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179388" y="4437063"/>
            <a:ext cx="3887787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Comic Sans MS" pitchFamily="66" charset="0"/>
              </a:rPr>
              <a:t>A.</a:t>
            </a:r>
            <a:r>
              <a:rPr lang="en-US" altLang="zh-CN" sz="2800" b="1">
                <a:solidFill>
                  <a:srgbClr val="0000FF"/>
                </a:solidFill>
                <a:latin typeface="Comic Sans MS" pitchFamily="66" charset="0"/>
              </a:rPr>
              <a:t>This is Tim. </a:t>
            </a: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0000FF"/>
                </a:solidFill>
                <a:latin typeface="Comic Sans MS" pitchFamily="66" charset="0"/>
              </a:rPr>
              <a:t>   He’s my brother.</a:t>
            </a:r>
          </a:p>
        </p:txBody>
      </p:sp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5148263" y="4437063"/>
            <a:ext cx="3311525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Comic Sans MS" pitchFamily="66" charset="0"/>
              </a:rPr>
              <a:t>B.</a:t>
            </a:r>
            <a:r>
              <a:rPr lang="en-US" altLang="zh-CN" sz="2800" b="1">
                <a:solidFill>
                  <a:srgbClr val="0000FF"/>
                </a:solidFill>
                <a:latin typeface="Comic Sans MS" pitchFamily="66" charset="0"/>
              </a:rPr>
              <a:t>This is Helen. </a:t>
            </a: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0000FF"/>
                </a:solidFill>
                <a:latin typeface="Comic Sans MS" pitchFamily="66" charset="0"/>
              </a:rPr>
              <a:t>  She’s my sister.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5" grpId="0"/>
      <p:bldP spid="19476" grpId="0"/>
      <p:bldP spid="19477" grpId="0"/>
      <p:bldP spid="19478" grpId="0"/>
      <p:bldP spid="19480" grpId="0"/>
      <p:bldP spid="19481" grpId="0"/>
      <p:bldP spid="19482" grpId="0"/>
      <p:bldP spid="19483" grpId="0"/>
      <p:bldP spid="19484" grpId="0"/>
      <p:bldP spid="1948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2008311593870_2"/>
          <p:cNvPicPr>
            <a:picLocks noChangeAspect="1" noChangeArrowheads="1"/>
          </p:cNvPicPr>
          <p:nvPr/>
        </p:nvPicPr>
        <p:blipFill>
          <a:blip r:embed="rId3" cstate="print"/>
          <a:srcRect l="8914" b="4866"/>
          <a:stretch>
            <a:fillRect/>
          </a:stretch>
        </p:blipFill>
        <p:spPr bwMode="auto">
          <a:xfrm>
            <a:off x="0" y="0"/>
            <a:ext cx="9197975" cy="6858000"/>
          </a:xfrm>
          <a:prstGeom prst="rect">
            <a:avLst/>
          </a:prstGeom>
          <a:noFill/>
        </p:spPr>
      </p:pic>
      <p:pic>
        <p:nvPicPr>
          <p:cNvPr id="23562" name="Picture 10" descr="me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6375" y="836613"/>
            <a:ext cx="6840538" cy="5130800"/>
          </a:xfrm>
          <a:prstGeom prst="rect">
            <a:avLst/>
          </a:prstGeom>
          <a:noFill/>
        </p:spPr>
      </p:pic>
      <p:pic>
        <p:nvPicPr>
          <p:cNvPr id="23563" name="me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425" y="4941888"/>
            <a:ext cx="503238" cy="5032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5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68" fill="hold"/>
                                        <p:tgtEl>
                                          <p:spTgt spid="2356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6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563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2008311593870_2"/>
          <p:cNvPicPr>
            <a:picLocks noChangeAspect="1" noChangeArrowheads="1"/>
          </p:cNvPicPr>
          <p:nvPr/>
        </p:nvPicPr>
        <p:blipFill>
          <a:blip r:embed="rId2" cstate="print"/>
          <a:srcRect l="8914" b="4866"/>
          <a:stretch>
            <a:fillRect/>
          </a:stretch>
        </p:blipFill>
        <p:spPr bwMode="auto">
          <a:xfrm>
            <a:off x="0" y="0"/>
            <a:ext cx="9197975" cy="6858000"/>
          </a:xfrm>
          <a:prstGeom prst="rect">
            <a:avLst/>
          </a:prstGeom>
          <a:noFill/>
        </p:spPr>
      </p:pic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971550" y="3716338"/>
            <a:ext cx="81724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solidFill>
                  <a:srgbClr val="000099"/>
                </a:solidFill>
                <a:latin typeface="Comic Sans MS" pitchFamily="66" charset="0"/>
              </a:rPr>
              <a:t>F</a:t>
            </a:r>
            <a:r>
              <a:rPr lang="en-US" altLang="zh-CN" sz="4000" b="1">
                <a:latin typeface="Comic Sans MS" pitchFamily="66" charset="0"/>
              </a:rPr>
              <a:t>ather </a:t>
            </a:r>
            <a:r>
              <a:rPr lang="en-US" altLang="zh-CN" sz="4000" b="1">
                <a:solidFill>
                  <a:srgbClr val="000099"/>
                </a:solidFill>
                <a:latin typeface="Comic Sans MS" pitchFamily="66" charset="0"/>
              </a:rPr>
              <a:t>a</a:t>
            </a:r>
            <a:r>
              <a:rPr lang="en-US" altLang="zh-CN" sz="4000" b="1">
                <a:latin typeface="Comic Sans MS" pitchFamily="66" charset="0"/>
              </a:rPr>
              <a:t>nd </a:t>
            </a:r>
            <a:r>
              <a:rPr lang="en-US" altLang="zh-CN" sz="4000" b="1">
                <a:solidFill>
                  <a:srgbClr val="000099"/>
                </a:solidFill>
                <a:latin typeface="Comic Sans MS" pitchFamily="66" charset="0"/>
              </a:rPr>
              <a:t>m</a:t>
            </a:r>
            <a:r>
              <a:rPr lang="en-US" altLang="zh-CN" sz="4000" b="1">
                <a:latin typeface="Comic Sans MS" pitchFamily="66" charset="0"/>
              </a:rPr>
              <a:t>other, </a:t>
            </a:r>
            <a:r>
              <a:rPr lang="en-US" altLang="zh-CN" sz="4000" b="1">
                <a:solidFill>
                  <a:srgbClr val="000099"/>
                </a:solidFill>
                <a:latin typeface="Comic Sans MS" pitchFamily="66" charset="0"/>
              </a:rPr>
              <a:t>I</a:t>
            </a:r>
            <a:r>
              <a:rPr lang="en-US" altLang="zh-CN" sz="4000" b="1">
                <a:latin typeface="Comic Sans MS" pitchFamily="66" charset="0"/>
              </a:rPr>
              <a:t> </a:t>
            </a:r>
            <a:r>
              <a:rPr lang="en-US" altLang="zh-CN" sz="4000" b="1">
                <a:solidFill>
                  <a:srgbClr val="000099"/>
                </a:solidFill>
                <a:latin typeface="Comic Sans MS" pitchFamily="66" charset="0"/>
              </a:rPr>
              <a:t>l</a:t>
            </a:r>
            <a:r>
              <a:rPr lang="en-US" altLang="zh-CN" sz="4000" b="1">
                <a:latin typeface="Comic Sans MS" pitchFamily="66" charset="0"/>
              </a:rPr>
              <a:t>ove </a:t>
            </a:r>
            <a:r>
              <a:rPr lang="en-US" altLang="zh-CN" sz="4000" b="1">
                <a:solidFill>
                  <a:srgbClr val="000099"/>
                </a:solidFill>
                <a:latin typeface="Comic Sans MS" pitchFamily="66" charset="0"/>
              </a:rPr>
              <a:t>y</a:t>
            </a:r>
            <a:r>
              <a:rPr lang="en-US" altLang="zh-CN" sz="4000" b="1">
                <a:latin typeface="Comic Sans MS" pitchFamily="66" charset="0"/>
              </a:rPr>
              <a:t>ou.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843213" y="1341438"/>
            <a:ext cx="5762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000" b="1">
                <a:solidFill>
                  <a:srgbClr val="000099"/>
                </a:solidFill>
                <a:latin typeface="Comic Sans MS" pitchFamily="66" charset="0"/>
              </a:rPr>
              <a:t>f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3276600" y="1341438"/>
            <a:ext cx="6080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6000" b="1">
                <a:solidFill>
                  <a:srgbClr val="000099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3851275" y="1341438"/>
            <a:ext cx="7762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6000" b="1">
                <a:solidFill>
                  <a:srgbClr val="000099"/>
                </a:solidFill>
                <a:latin typeface="Comic Sans MS" pitchFamily="66" charset="0"/>
              </a:rPr>
              <a:t>m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4572000" y="1341438"/>
            <a:ext cx="3984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6000" b="1">
                <a:solidFill>
                  <a:srgbClr val="000099"/>
                </a:solidFill>
                <a:latin typeface="Comic Sans MS" pitchFamily="66" charset="0"/>
              </a:rPr>
              <a:t>i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4932363" y="1341438"/>
            <a:ext cx="3921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6000" b="1">
                <a:solidFill>
                  <a:srgbClr val="000099"/>
                </a:solidFill>
                <a:latin typeface="Comic Sans MS" pitchFamily="66" charset="0"/>
              </a:rPr>
              <a:t>l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5292725" y="1341438"/>
            <a:ext cx="6048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6000" b="1">
                <a:solidFill>
                  <a:srgbClr val="000099"/>
                </a:solidFill>
                <a:latin typeface="Comic Sans MS" pitchFamily="66" charset="0"/>
              </a:rPr>
              <a:t>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48148E-6 L -0.22031 0.29398 " pathEditMode="relative" rAng="0" ptsTypes="AA">
                                      <p:cBhvr>
                                        <p:cTn id="6" dur="2000" spd="-100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" y="1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23 0.29421 L 3.05556E-6 -1.48148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-1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98 0.31504 L 5.27778E-6 3.33333E-6 " pathEditMode="relative" ptsTypes="AA">
                                      <p:cBhvr>
                                        <p:cTn id="14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545 0.28356 L 2.77778E-7 3.33333E-6 " pathEditMode="relative" ptsTypes="AA">
                                      <p:cBhvr>
                                        <p:cTn id="18" dur="2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326 0.29398 L 3.05556E-6 -1.48148E-6 " pathEditMode="relative" ptsTypes="AA">
                                      <p:cBhvr>
                                        <p:cTn id="22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989 0.31505 L 8.67362E-19 -1.48148E-6 " pathEditMode="relative" ptsTypes="AA">
                                      <p:cBhvr>
                                        <p:cTn id="26" dur="2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/>
      <p:bldP spid="4102" grpId="0"/>
      <p:bldP spid="4103" grpId="0"/>
      <p:bldP spid="4104" grpId="0"/>
      <p:bldP spid="410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2008311593870_2"/>
          <p:cNvPicPr>
            <a:picLocks noChangeAspect="1" noChangeArrowheads="1"/>
          </p:cNvPicPr>
          <p:nvPr/>
        </p:nvPicPr>
        <p:blipFill>
          <a:blip r:embed="rId2" cstate="print"/>
          <a:srcRect l="8914" b="4866"/>
          <a:stretch>
            <a:fillRect/>
          </a:stretch>
        </p:blipFill>
        <p:spPr bwMode="auto">
          <a:xfrm>
            <a:off x="0" y="0"/>
            <a:ext cx="9197975" cy="6858000"/>
          </a:xfrm>
          <a:prstGeom prst="rect">
            <a:avLst/>
          </a:prstGeom>
          <a:noFill/>
        </p:spPr>
      </p:pic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2771775" y="1052513"/>
            <a:ext cx="5040313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3600" b="1">
                <a:latin typeface="Comic Sans MS" pitchFamily="66" charset="0"/>
              </a:rPr>
              <a:t>Father, father, </a:t>
            </a:r>
          </a:p>
          <a:p>
            <a:r>
              <a:rPr lang="en-US" altLang="zh-CN" sz="3600" b="1">
                <a:latin typeface="Comic Sans MS" pitchFamily="66" charset="0"/>
              </a:rPr>
              <a:t>this is my father.</a:t>
            </a:r>
          </a:p>
          <a:p>
            <a:r>
              <a:rPr lang="en-US" altLang="zh-CN" sz="3600" b="1">
                <a:solidFill>
                  <a:srgbClr val="0000FF"/>
                </a:solidFill>
                <a:latin typeface="Comic Sans MS" pitchFamily="66" charset="0"/>
              </a:rPr>
              <a:t>Mother, mother,</a:t>
            </a:r>
          </a:p>
          <a:p>
            <a:r>
              <a:rPr lang="en-US" altLang="zh-CN" sz="3600" b="1">
                <a:solidFill>
                  <a:srgbClr val="0000FF"/>
                </a:solidFill>
                <a:latin typeface="Comic Sans MS" pitchFamily="66" charset="0"/>
              </a:rPr>
              <a:t>this is my mother</a:t>
            </a:r>
            <a:r>
              <a:rPr lang="en-US" altLang="zh-CN" sz="3600" b="1">
                <a:latin typeface="Comic Sans MS" pitchFamily="66" charset="0"/>
              </a:rPr>
              <a:t>.</a:t>
            </a:r>
          </a:p>
          <a:p>
            <a:r>
              <a:rPr lang="en-US" altLang="zh-CN" sz="3600" b="1">
                <a:latin typeface="Comic Sans MS" pitchFamily="66" charset="0"/>
              </a:rPr>
              <a:t>Sister, sister, </a:t>
            </a:r>
          </a:p>
          <a:p>
            <a:r>
              <a:rPr lang="en-US" altLang="zh-CN" sz="3600" b="1">
                <a:latin typeface="Comic Sans MS" pitchFamily="66" charset="0"/>
              </a:rPr>
              <a:t>this is my sister.</a:t>
            </a:r>
          </a:p>
          <a:p>
            <a:r>
              <a:rPr lang="en-US" altLang="zh-CN" sz="3600" b="1">
                <a:solidFill>
                  <a:srgbClr val="0000FF"/>
                </a:solidFill>
                <a:latin typeface="Comic Sans MS" pitchFamily="66" charset="0"/>
              </a:rPr>
              <a:t>Brother, brother, </a:t>
            </a:r>
          </a:p>
          <a:p>
            <a:r>
              <a:rPr lang="en-US" altLang="zh-CN" sz="3600" b="1">
                <a:solidFill>
                  <a:srgbClr val="0000FF"/>
                </a:solidFill>
                <a:latin typeface="Comic Sans MS" pitchFamily="66" charset="0"/>
              </a:rPr>
              <a:t>this is my brother.</a:t>
            </a:r>
          </a:p>
          <a:p>
            <a:r>
              <a:rPr lang="en-US" altLang="zh-CN" sz="3600" b="1">
                <a:latin typeface="Comic Sans MS" pitchFamily="66" charset="0"/>
              </a:rPr>
              <a:t>We all live together.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0"/>
            <a:ext cx="3276600" cy="8366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4400" b="1"/>
              <a:t>Chant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2008311593870_2"/>
          <p:cNvPicPr>
            <a:picLocks noChangeAspect="1" noChangeArrowheads="1"/>
          </p:cNvPicPr>
          <p:nvPr/>
        </p:nvPicPr>
        <p:blipFill>
          <a:blip r:embed="rId2" cstate="print"/>
          <a:srcRect l="8914" b="4866"/>
          <a:stretch>
            <a:fillRect/>
          </a:stretch>
        </p:blipFill>
        <p:spPr bwMode="auto">
          <a:xfrm>
            <a:off x="0" y="0"/>
            <a:ext cx="9197975" cy="6858000"/>
          </a:xfrm>
          <a:prstGeom prst="rect">
            <a:avLst/>
          </a:prstGeom>
          <a:noFill/>
        </p:spPr>
      </p:pic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979613" y="2997200"/>
            <a:ext cx="374491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 sz="3200" b="1"/>
          </a:p>
          <a:p>
            <a:pPr>
              <a:spcBef>
                <a:spcPct val="50000"/>
              </a:spcBef>
            </a:pPr>
            <a:endParaRPr lang="en-US" altLang="zh-CN" sz="3200" b="1"/>
          </a:p>
        </p:txBody>
      </p:sp>
      <p:grpSp>
        <p:nvGrpSpPr>
          <p:cNvPr id="13320" name="Group 8"/>
          <p:cNvGrpSpPr>
            <a:grpSpLocks/>
          </p:cNvGrpSpPr>
          <p:nvPr/>
        </p:nvGrpSpPr>
        <p:grpSpPr bwMode="auto">
          <a:xfrm>
            <a:off x="0" y="1196975"/>
            <a:ext cx="6299200" cy="4724400"/>
            <a:chOff x="0" y="0"/>
            <a:chExt cx="5760" cy="4320"/>
          </a:xfrm>
        </p:grpSpPr>
        <p:pic>
          <p:nvPicPr>
            <p:cNvPr id="13321" name="Picture 9" descr="3767691271123944"/>
            <p:cNvPicPr>
              <a:picLocks noChangeAspect="1" noChangeArrowheads="1"/>
            </p:cNvPicPr>
            <p:nvPr/>
          </p:nvPicPr>
          <p:blipFill>
            <a:blip r:embed="rId3" cstate="print"/>
            <a:srcRect b="5917"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grpSp>
          <p:nvGrpSpPr>
            <p:cNvPr id="13322" name="Group 10"/>
            <p:cNvGrpSpPr>
              <a:grpSpLocks/>
            </p:cNvGrpSpPr>
            <p:nvPr/>
          </p:nvGrpSpPr>
          <p:grpSpPr bwMode="auto">
            <a:xfrm>
              <a:off x="567" y="255"/>
              <a:ext cx="1316" cy="1224"/>
              <a:chOff x="249" y="1071"/>
              <a:chExt cx="1361" cy="1270"/>
            </a:xfrm>
          </p:grpSpPr>
          <p:pic>
            <p:nvPicPr>
              <p:cNvPr id="13323" name="Picture 11" descr="father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49" y="1071"/>
                <a:ext cx="1270" cy="1270"/>
              </a:xfrm>
              <a:prstGeom prst="rect">
                <a:avLst/>
              </a:prstGeom>
              <a:solidFill>
                <a:schemeClr val="accent1"/>
              </a:solidFill>
              <a:ln w="28575">
                <a:noFill/>
                <a:miter lim="800000"/>
                <a:headEnd/>
                <a:tailEnd/>
              </a:ln>
            </p:spPr>
          </p:pic>
          <p:sp>
            <p:nvSpPr>
              <p:cNvPr id="13324" name="Oval 12"/>
              <p:cNvSpPr>
                <a:spLocks noChangeArrowheads="1"/>
              </p:cNvSpPr>
              <p:nvPr/>
            </p:nvSpPr>
            <p:spPr bwMode="auto">
              <a:xfrm>
                <a:off x="295" y="1071"/>
                <a:ext cx="1315" cy="127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3325" name="Group 13"/>
            <p:cNvGrpSpPr>
              <a:grpSpLocks/>
            </p:cNvGrpSpPr>
            <p:nvPr/>
          </p:nvGrpSpPr>
          <p:grpSpPr bwMode="auto">
            <a:xfrm>
              <a:off x="3606" y="346"/>
              <a:ext cx="1451" cy="1315"/>
              <a:chOff x="3742" y="1071"/>
              <a:chExt cx="1182" cy="1224"/>
            </a:xfrm>
          </p:grpSpPr>
          <p:pic>
            <p:nvPicPr>
              <p:cNvPr id="13326" name="Picture 14" descr="mother"/>
              <p:cNvPicPr>
                <a:picLocks noChangeAspect="1" noChangeArrowheads="1"/>
              </p:cNvPicPr>
              <p:nvPr/>
            </p:nvPicPr>
            <p:blipFill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742" y="1071"/>
                <a:ext cx="1182" cy="1224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</p:spPr>
          </p:pic>
          <p:sp>
            <p:nvSpPr>
              <p:cNvPr id="13327" name="Oval 15"/>
              <p:cNvSpPr>
                <a:spLocks noChangeArrowheads="1"/>
              </p:cNvSpPr>
              <p:nvPr/>
            </p:nvSpPr>
            <p:spPr bwMode="auto">
              <a:xfrm>
                <a:off x="3742" y="1071"/>
                <a:ext cx="1134" cy="1224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3328" name="Group 16"/>
            <p:cNvGrpSpPr>
              <a:grpSpLocks/>
            </p:cNvGrpSpPr>
            <p:nvPr/>
          </p:nvGrpSpPr>
          <p:grpSpPr bwMode="auto">
            <a:xfrm>
              <a:off x="2154" y="1207"/>
              <a:ext cx="1361" cy="1316"/>
              <a:chOff x="476" y="2115"/>
              <a:chExt cx="1838" cy="1859"/>
            </a:xfrm>
          </p:grpSpPr>
          <p:pic>
            <p:nvPicPr>
              <p:cNvPr id="13329" name="Picture 17" descr="Mike"/>
              <p:cNvPicPr>
                <a:picLocks noChangeAspect="1" noChangeArrowheads="1"/>
              </p:cNvPicPr>
              <p:nvPr/>
            </p:nvPicPr>
            <p:blipFill>
              <a:blip r:embed="rId6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521" y="2115"/>
                <a:ext cx="1793" cy="1859"/>
              </a:xfrm>
              <a:prstGeom prst="rect">
                <a:avLst/>
              </a:prstGeom>
              <a:solidFill>
                <a:schemeClr val="bg1"/>
              </a:solidFill>
            </p:spPr>
          </p:pic>
          <p:sp>
            <p:nvSpPr>
              <p:cNvPr id="13330" name="Oval 18"/>
              <p:cNvSpPr>
                <a:spLocks noChangeArrowheads="1"/>
              </p:cNvSpPr>
              <p:nvPr/>
            </p:nvSpPr>
            <p:spPr bwMode="auto">
              <a:xfrm>
                <a:off x="476" y="2160"/>
                <a:ext cx="1814" cy="1769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3331" name="Group 19"/>
            <p:cNvGrpSpPr>
              <a:grpSpLocks/>
            </p:cNvGrpSpPr>
            <p:nvPr/>
          </p:nvGrpSpPr>
          <p:grpSpPr bwMode="auto">
            <a:xfrm>
              <a:off x="431" y="1979"/>
              <a:ext cx="1406" cy="1361"/>
              <a:chOff x="385" y="1616"/>
              <a:chExt cx="1815" cy="1814"/>
            </a:xfrm>
          </p:grpSpPr>
          <p:pic>
            <p:nvPicPr>
              <p:cNvPr id="13332" name="Picture 20" descr="brother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 l="13805" t="6505" r="21118" b="6743"/>
              <a:stretch>
                <a:fillRect/>
              </a:stretch>
            </p:blipFill>
            <p:spPr bwMode="auto">
              <a:xfrm>
                <a:off x="385" y="1616"/>
                <a:ext cx="1815" cy="1814"/>
              </a:xfrm>
              <a:prstGeom prst="rect">
                <a:avLst/>
              </a:prstGeom>
              <a:solidFill>
                <a:schemeClr val="bg1"/>
              </a:solidFill>
            </p:spPr>
          </p:pic>
          <p:sp>
            <p:nvSpPr>
              <p:cNvPr id="13333" name="Oval 21"/>
              <p:cNvSpPr>
                <a:spLocks noChangeArrowheads="1"/>
              </p:cNvSpPr>
              <p:nvPr/>
            </p:nvSpPr>
            <p:spPr bwMode="auto">
              <a:xfrm>
                <a:off x="431" y="1616"/>
                <a:ext cx="1724" cy="1769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3334" name="Group 22"/>
            <p:cNvGrpSpPr>
              <a:grpSpLocks/>
            </p:cNvGrpSpPr>
            <p:nvPr/>
          </p:nvGrpSpPr>
          <p:grpSpPr bwMode="auto">
            <a:xfrm>
              <a:off x="3742" y="2069"/>
              <a:ext cx="1406" cy="1361"/>
              <a:chOff x="2472" y="1752"/>
              <a:chExt cx="1815" cy="1769"/>
            </a:xfrm>
          </p:grpSpPr>
          <p:pic>
            <p:nvPicPr>
              <p:cNvPr id="13335" name="Picture 23" descr="Helen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 l="13860" t="4636" r="16653" b="5247"/>
              <a:stretch>
                <a:fillRect/>
              </a:stretch>
            </p:blipFill>
            <p:spPr bwMode="auto">
              <a:xfrm>
                <a:off x="2472" y="1752"/>
                <a:ext cx="1815" cy="1769"/>
              </a:xfrm>
              <a:prstGeom prst="rect">
                <a:avLst/>
              </a:prstGeom>
              <a:noFill/>
            </p:spPr>
          </p:pic>
          <p:sp>
            <p:nvSpPr>
              <p:cNvPr id="13336" name="Oval 24"/>
              <p:cNvSpPr>
                <a:spLocks noChangeArrowheads="1"/>
              </p:cNvSpPr>
              <p:nvPr/>
            </p:nvSpPr>
            <p:spPr bwMode="auto">
              <a:xfrm>
                <a:off x="2517" y="1797"/>
                <a:ext cx="1769" cy="1653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3337" name="Rectangle 25"/>
            <p:cNvSpPr>
              <a:spLocks noChangeArrowheads="1"/>
            </p:cNvSpPr>
            <p:nvPr/>
          </p:nvSpPr>
          <p:spPr bwMode="auto">
            <a:xfrm>
              <a:off x="613" y="3522"/>
              <a:ext cx="2084" cy="6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4000" b="1">
                  <a:latin typeface="Comic Sans MS" pitchFamily="66" charset="0"/>
                </a:rPr>
                <a:t> </a:t>
              </a:r>
              <a:r>
                <a:rPr lang="en-US" altLang="zh-CN" sz="4000" b="1">
                  <a:solidFill>
                    <a:srgbClr val="0000FF"/>
                  </a:solidFill>
                  <a:latin typeface="Comic Sans MS" pitchFamily="66" charset="0"/>
                </a:rPr>
                <a:t>brother</a:t>
              </a:r>
            </a:p>
          </p:txBody>
        </p:sp>
        <p:sp>
          <p:nvSpPr>
            <p:cNvPr id="13338" name="Rectangle 26"/>
            <p:cNvSpPr>
              <a:spLocks noChangeArrowheads="1"/>
            </p:cNvSpPr>
            <p:nvPr/>
          </p:nvSpPr>
          <p:spPr bwMode="auto">
            <a:xfrm>
              <a:off x="703" y="1389"/>
              <a:ext cx="1126" cy="1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4000" b="1">
                  <a:solidFill>
                    <a:srgbClr val="0000FF"/>
                  </a:solidFill>
                  <a:latin typeface="Comic Sans MS" pitchFamily="66" charset="0"/>
                </a:rPr>
                <a:t>father</a:t>
              </a:r>
            </a:p>
          </p:txBody>
        </p:sp>
        <p:sp>
          <p:nvSpPr>
            <p:cNvPr id="13339" name="Rectangle 27"/>
            <p:cNvSpPr>
              <a:spLocks noChangeArrowheads="1"/>
            </p:cNvSpPr>
            <p:nvPr/>
          </p:nvSpPr>
          <p:spPr bwMode="auto">
            <a:xfrm>
              <a:off x="3834" y="1571"/>
              <a:ext cx="1745" cy="6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4000" b="1">
                  <a:solidFill>
                    <a:srgbClr val="0000FF"/>
                  </a:solidFill>
                  <a:latin typeface="Comic Sans MS" pitchFamily="66" charset="0"/>
                  <a:ea typeface="黑体" pitchFamily="2" charset="-122"/>
                </a:rPr>
                <a:t>mother</a:t>
              </a:r>
            </a:p>
          </p:txBody>
        </p:sp>
        <p:sp>
          <p:nvSpPr>
            <p:cNvPr id="13340" name="Rectangle 28"/>
            <p:cNvSpPr>
              <a:spLocks noChangeArrowheads="1"/>
            </p:cNvSpPr>
            <p:nvPr/>
          </p:nvSpPr>
          <p:spPr bwMode="auto">
            <a:xfrm>
              <a:off x="3969" y="3567"/>
              <a:ext cx="1454" cy="6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4000" b="1">
                  <a:solidFill>
                    <a:srgbClr val="0000FF"/>
                  </a:solidFill>
                  <a:latin typeface="Comic Sans MS" pitchFamily="66" charset="0"/>
                </a:rPr>
                <a:t>sister</a:t>
              </a:r>
            </a:p>
          </p:txBody>
        </p:sp>
        <p:sp>
          <p:nvSpPr>
            <p:cNvPr id="13341" name="Rectangle 29"/>
            <p:cNvSpPr>
              <a:spLocks noChangeArrowheads="1"/>
            </p:cNvSpPr>
            <p:nvPr/>
          </p:nvSpPr>
          <p:spPr bwMode="auto">
            <a:xfrm>
              <a:off x="839" y="3255"/>
              <a:ext cx="820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3200" b="1">
                  <a:solidFill>
                    <a:srgbClr val="0000FF"/>
                  </a:solidFill>
                  <a:latin typeface="Comic Sans MS" pitchFamily="66" charset="0"/>
                </a:rPr>
                <a:t>Tim</a:t>
              </a:r>
            </a:p>
          </p:txBody>
        </p:sp>
        <p:sp>
          <p:nvSpPr>
            <p:cNvPr id="13342" name="Rectangle 30"/>
            <p:cNvSpPr>
              <a:spLocks noChangeArrowheads="1"/>
            </p:cNvSpPr>
            <p:nvPr/>
          </p:nvSpPr>
          <p:spPr bwMode="auto">
            <a:xfrm>
              <a:off x="4059" y="3294"/>
              <a:ext cx="1039" cy="4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800" b="1">
                  <a:solidFill>
                    <a:srgbClr val="0000FF"/>
                  </a:solidFill>
                  <a:latin typeface="Comic Sans MS" pitchFamily="66" charset="0"/>
                </a:rPr>
                <a:t>Helen</a:t>
              </a:r>
            </a:p>
          </p:txBody>
        </p:sp>
      </p:grp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0" y="0"/>
            <a:ext cx="4067175" cy="6207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4400" b="1"/>
              <a:t>Show time 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084888" y="1484313"/>
            <a:ext cx="3059112" cy="324008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2800" b="1">
                <a:latin typeface="Comic Sans MS" pitchFamily="66" charset="0"/>
              </a:rPr>
              <a:t>This is my family.</a:t>
            </a:r>
          </a:p>
          <a:p>
            <a:r>
              <a:rPr lang="en-US" altLang="zh-CN" sz="2800" b="1">
                <a:latin typeface="Comic Sans MS" pitchFamily="66" charset="0"/>
              </a:rPr>
              <a:t>This is my …</a:t>
            </a:r>
          </a:p>
          <a:p>
            <a:r>
              <a:rPr lang="en-US" altLang="zh-CN" sz="2800" b="1">
                <a:latin typeface="Comic Sans MS" pitchFamily="66" charset="0"/>
              </a:rPr>
              <a:t>This is me.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16013" y="765175"/>
            <a:ext cx="75961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/>
              <a:t>如果你是</a:t>
            </a:r>
            <a:r>
              <a:rPr lang="en-US" altLang="zh-CN" sz="2800" b="1">
                <a:solidFill>
                  <a:srgbClr val="0000FF"/>
                </a:solidFill>
              </a:rPr>
              <a:t>Mike</a:t>
            </a:r>
            <a:r>
              <a:rPr lang="zh-CN" altLang="en-US" sz="2800" b="1"/>
              <a:t>，请你向大家介绍一下你的家人。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2008311593870_2"/>
          <p:cNvPicPr>
            <a:picLocks noChangeAspect="1" noChangeArrowheads="1"/>
          </p:cNvPicPr>
          <p:nvPr/>
        </p:nvPicPr>
        <p:blipFill>
          <a:blip r:embed="rId2" cstate="print"/>
          <a:srcRect l="8914" b="4866"/>
          <a:stretch>
            <a:fillRect/>
          </a:stretch>
        </p:blipFill>
        <p:spPr bwMode="auto">
          <a:xfrm>
            <a:off x="0" y="0"/>
            <a:ext cx="9197975" cy="6858000"/>
          </a:xfrm>
          <a:prstGeom prst="rect">
            <a:avLst/>
          </a:prstGeom>
          <a:noFill/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0"/>
            <a:ext cx="3276600" cy="6921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4400" b="1"/>
              <a:t>Homework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331913" y="1412875"/>
            <a:ext cx="65532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/>
              <a:t>1. Retell the story.</a:t>
            </a:r>
            <a:r>
              <a:rPr lang="zh-CN" altLang="en-US" sz="2800" b="1"/>
              <a:t>复述故事。</a:t>
            </a:r>
          </a:p>
          <a:p>
            <a:pPr>
              <a:spcBef>
                <a:spcPct val="50000"/>
              </a:spcBef>
            </a:pPr>
            <a:r>
              <a:rPr lang="en-US" altLang="zh-CN" sz="2800" b="1"/>
              <a:t>2. Prepare a photo of your family.</a:t>
            </a:r>
          </a:p>
          <a:p>
            <a:pPr>
              <a:spcBef>
                <a:spcPct val="50000"/>
              </a:spcBef>
            </a:pPr>
            <a:r>
              <a:rPr lang="en-US" altLang="zh-CN" sz="2800" b="1"/>
              <a:t>   </a:t>
            </a:r>
            <a:r>
              <a:rPr lang="zh-CN" altLang="en-US" sz="2800" b="1"/>
              <a:t>准备一张家庭照。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2008311593870_2"/>
          <p:cNvPicPr>
            <a:picLocks noChangeAspect="1" noChangeArrowheads="1"/>
          </p:cNvPicPr>
          <p:nvPr/>
        </p:nvPicPr>
        <p:blipFill>
          <a:blip r:embed="rId2" cstate="print"/>
          <a:srcRect l="8914" b="4866"/>
          <a:stretch>
            <a:fillRect/>
          </a:stretch>
        </p:blipFill>
        <p:spPr bwMode="auto">
          <a:xfrm>
            <a:off x="0" y="0"/>
            <a:ext cx="9197975" cy="6858000"/>
          </a:xfrm>
          <a:prstGeom prst="rect">
            <a:avLst/>
          </a:prstGeom>
          <a:noFill/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924300" y="836613"/>
            <a:ext cx="49688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 b="1">
                <a:solidFill>
                  <a:srgbClr val="000099"/>
                </a:solidFill>
                <a:latin typeface="Comic Sans MS" pitchFamily="66" charset="0"/>
              </a:rPr>
              <a:t>Who’s he/she?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0"/>
            <a:ext cx="3673475" cy="863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4400" b="1"/>
              <a:t>Magic eyes</a:t>
            </a:r>
          </a:p>
        </p:txBody>
      </p:sp>
      <p:pic>
        <p:nvPicPr>
          <p:cNvPr id="3080" name="Picture 8" descr="MissL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9291" t="7556" r="31021" b="-778"/>
          <a:stretch>
            <a:fillRect/>
          </a:stretch>
        </p:blipFill>
        <p:spPr bwMode="auto">
          <a:xfrm>
            <a:off x="0" y="-1971675"/>
            <a:ext cx="1651000" cy="1971675"/>
          </a:xfrm>
          <a:prstGeom prst="rect">
            <a:avLst/>
          </a:prstGeom>
          <a:noFill/>
        </p:spPr>
      </p:pic>
      <p:pic>
        <p:nvPicPr>
          <p:cNvPr id="3081" name="Picture 9" descr="yangli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525" y="3644900"/>
            <a:ext cx="1838325" cy="2447925"/>
          </a:xfrm>
          <a:prstGeom prst="rect">
            <a:avLst/>
          </a:prstGeom>
          <a:noFill/>
        </p:spPr>
      </p:pic>
      <p:pic>
        <p:nvPicPr>
          <p:cNvPr id="3082" name="Picture 10" descr="suhai_副本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0" y="-1755775"/>
            <a:ext cx="1825625" cy="2305050"/>
          </a:xfrm>
          <a:prstGeom prst="rect">
            <a:avLst/>
          </a:prstGeom>
          <a:noFill/>
        </p:spPr>
      </p:pic>
      <p:pic>
        <p:nvPicPr>
          <p:cNvPr id="3083" name="Picture 11" descr="Mike"/>
          <p:cNvPicPr>
            <a:picLocks noChangeAspect="1" noChangeArrowheads="1"/>
          </p:cNvPicPr>
          <p:nvPr/>
        </p:nvPicPr>
        <p:blipFill>
          <a:blip r:embed="rId6" cstate="print"/>
          <a:srcRect l="32042" t="7167" r="29208" b="24805"/>
          <a:stretch>
            <a:fillRect/>
          </a:stretch>
        </p:blipFill>
        <p:spPr bwMode="auto">
          <a:xfrm>
            <a:off x="9828213" y="5229225"/>
            <a:ext cx="1778000" cy="2159000"/>
          </a:xfrm>
          <a:prstGeom prst="rect">
            <a:avLst/>
          </a:prstGeom>
          <a:noFill/>
        </p:spPr>
      </p:pic>
      <p:pic>
        <p:nvPicPr>
          <p:cNvPr id="3084" name="Picture 12" descr="liuta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972675" y="1916113"/>
            <a:ext cx="2511425" cy="3024187"/>
          </a:xfrm>
          <a:prstGeom prst="rect">
            <a:avLst/>
          </a:prstGeom>
          <a:noFill/>
        </p:spPr>
      </p:pic>
      <p:pic>
        <p:nvPicPr>
          <p:cNvPr id="3085" name="Picture 13" descr="1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8DBC5"/>
              </a:clrFrom>
              <a:clrTo>
                <a:srgbClr val="B8DBC5">
                  <a:alpha val="0"/>
                </a:srgbClr>
              </a:clrTo>
            </a:clrChange>
          </a:blip>
          <a:srcRect l="66562" t="56296" r="18507" b="3090"/>
          <a:stretch>
            <a:fillRect/>
          </a:stretch>
        </p:blipFill>
        <p:spPr bwMode="auto">
          <a:xfrm>
            <a:off x="-1981200" y="1125538"/>
            <a:ext cx="1739900" cy="2303462"/>
          </a:xfrm>
          <a:prstGeom prst="rect">
            <a:avLst/>
          </a:prstGeom>
          <a:noFill/>
        </p:spPr>
      </p:pic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3779838" y="4508500"/>
            <a:ext cx="42481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Comic Sans MS" pitchFamily="66" charset="0"/>
              </a:rPr>
              <a:t>He’s …</a:t>
            </a:r>
          </a:p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Comic Sans MS" pitchFamily="66" charset="0"/>
              </a:rPr>
              <a:t>She’s …</a:t>
            </a:r>
          </a:p>
        </p:txBody>
      </p:sp>
      <p:pic>
        <p:nvPicPr>
          <p:cNvPr id="3089" name="Picture 17" descr="1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B8DBC5"/>
              </a:clrFrom>
              <a:clrTo>
                <a:srgbClr val="B8DBC5">
                  <a:alpha val="0"/>
                </a:srgbClr>
              </a:clrTo>
            </a:clrChange>
          </a:blip>
          <a:srcRect l="66562" t="56296" r="18507" b="3090"/>
          <a:stretch>
            <a:fillRect/>
          </a:stretch>
        </p:blipFill>
        <p:spPr bwMode="auto">
          <a:xfrm>
            <a:off x="755650" y="1412875"/>
            <a:ext cx="1522413" cy="2014538"/>
          </a:xfrm>
          <a:prstGeom prst="rect">
            <a:avLst/>
          </a:prstGeom>
          <a:noFill/>
        </p:spPr>
      </p:pic>
      <p:pic>
        <p:nvPicPr>
          <p:cNvPr id="3091" name="Picture 19" descr="suhai_副本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71775" y="1412875"/>
            <a:ext cx="1825625" cy="1944688"/>
          </a:xfrm>
          <a:prstGeom prst="rect">
            <a:avLst/>
          </a:prstGeom>
          <a:noFill/>
        </p:spPr>
      </p:pic>
      <p:pic>
        <p:nvPicPr>
          <p:cNvPr id="3092" name="Picture 20" descr="MissL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9291" t="7556" r="31021" b="-778"/>
          <a:stretch>
            <a:fillRect/>
          </a:stretch>
        </p:blipFill>
        <p:spPr bwMode="auto">
          <a:xfrm>
            <a:off x="5148263" y="1484313"/>
            <a:ext cx="1651000" cy="2016125"/>
          </a:xfrm>
          <a:prstGeom prst="rect">
            <a:avLst/>
          </a:prstGeom>
          <a:noFill/>
        </p:spPr>
      </p:pic>
      <p:pic>
        <p:nvPicPr>
          <p:cNvPr id="3093" name="Picture 21" descr="Mike"/>
          <p:cNvPicPr>
            <a:picLocks noChangeAspect="1" noChangeArrowheads="1"/>
          </p:cNvPicPr>
          <p:nvPr/>
        </p:nvPicPr>
        <p:blipFill>
          <a:blip r:embed="rId6" cstate="print"/>
          <a:srcRect l="32042" t="7167" r="29208" b="24805"/>
          <a:stretch>
            <a:fillRect/>
          </a:stretch>
        </p:blipFill>
        <p:spPr bwMode="auto">
          <a:xfrm>
            <a:off x="7164388" y="1412875"/>
            <a:ext cx="1778000" cy="2159000"/>
          </a:xfrm>
          <a:prstGeom prst="rect">
            <a:avLst/>
          </a:prstGeom>
          <a:noFill/>
        </p:spPr>
      </p:pic>
      <p:pic>
        <p:nvPicPr>
          <p:cNvPr id="3094" name="Picture 22" descr="yangli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7316788"/>
            <a:ext cx="1689100" cy="2249487"/>
          </a:xfrm>
          <a:prstGeom prst="rect">
            <a:avLst/>
          </a:prstGeom>
          <a:noFill/>
        </p:spPr>
      </p:pic>
      <p:pic>
        <p:nvPicPr>
          <p:cNvPr id="3095" name="Picture 23" descr="liuta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58925" y="3644900"/>
            <a:ext cx="2093913" cy="2520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754 0.15857 C 0.13438 0.09098 0.20122 0.02362 0.2566 -0.01088 C 0.31198 -0.0456 0.3566 -0.05231 0.39948 -0.0493 C 0.44236 -0.04629 0.45903 -0.01342 0.51459 0.00718 C 0.57014 0.02755 0.6566 0.03287 0.73316 0.07269 C 0.8099 0.1125 0.90938 0.19399 0.97483 0.24676 C 1.04045 0.29954 1.09045 0.35093 1.12622 0.38912 C 1.16181 0.42755 1.17396 0.45857 1.18854 0.47755 C 1.20295 0.4963 1.20122 0.49422 1.2132 0.50232 C 1.225 0.51042 1.25209 0.52223 1.25938 0.525 " pathEditMode="relative" rAng="0" ptsTypes="aaaaaaaaaA">
                                      <p:cBhvr>
                                        <p:cTn id="6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6" y="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163 0.17847 C -0.03334 0.21597 -0.12795 0.25393 -0.15712 0.29722 C -0.18629 0.34097 -0.10174 0.3743 -0.11424 0.43935 C -0.12657 0.50416 -0.18473 0.62847 -0.23125 0.6868 C -0.27761 0.7449 -0.36424 0.76852 -0.39289 0.78935 C -0.42153 0.81018 -0.39723 0.75787 -0.40278 0.81227 C -0.40834 0.86736 -0.40434 1.04953 -0.42622 1.11944 C -0.44775 1.18912 -0.49514 1.20902 -0.53316 1.23171 C -0.57153 1.25416 -0.61719 1.24838 -0.65625 1.2544 C -0.69514 1.26041 -0.74566 1.26203 -0.76736 1.26828 C -0.78889 1.2743 -0.78802 1.2824 -0.78681 1.29143 " pathEditMode="relative" rAng="0" ptsTypes="aaaaaaaaaaA">
                                      <p:cBhvr>
                                        <p:cTn id="15" dur="2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5" y="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48148E-6 C 0.01701 0.09954 0.03402 0.19861 0.0651 0.22847 C 0.09618 0.25833 0.14132 0.18148 0.18646 0.17986 C 0.23159 0.17824 0.3059 0.19537 0.33646 0.21829 C 0.36701 0.24121 0.36354 0.29607 0.36979 0.31736 C 0.37604 0.33866 0.371 0.33079 0.37413 0.3456 C 0.3776 0.36042 0.38593 0.39421 0.38941 0.40625 C 0.39271 0.41829 0.38958 0.41458 0.39392 0.41829 C 0.39826 0.42199 0.40798 0.42477 0.4151 0.42847 C 0.42222 0.43218 0.42864 0.4375 0.43646 0.44051 C 0.44427 0.44352 0.43993 0.44121 0.46215 0.44653 C 0.4842 0.45185 0.53767 0.46412 0.56979 0.47292 C 0.60191 0.48171 0.59097 0.48588 0.65451 0.49908 C 0.71805 0.51227 0.8783 0.5375 0.95156 0.55162 C 1.02482 0.56574 1.0592 0.57477 1.09375 0.58403 " pathEditMode="relative" ptsTypes="aaaaaaaaaaaaaaA">
                                      <p:cBhvr>
                                        <p:cTn id="24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743 0.04514 C 0.02778 0.09884 0.13298 0.15278 0.04375 0.12384 C -0.04549 0.0949 -0.50712 -0.10209 -0.61233 -0.12871 C -0.71754 -0.15533 -0.56458 -0.03241 -0.58802 -0.03565 C -0.61146 -0.03889 -0.70382 -0.11088 -0.75313 -0.14885 C -0.80243 -0.18681 -0.82292 -0.22986 -0.88351 -0.26389 C -0.9441 -0.29792 -1.0625 -0.3382 -1.11684 -0.35278 C -1.17118 -0.36736 -1.18976 -0.35602 -1.2092 -0.35093 C -1.22865 -0.34584 -1.22708 -0.33357 -1.23351 -0.32246 C -1.23958 -0.31135 -1.23559 -0.2956 -1.24566 -0.28426 C -1.25573 -0.27292 -1.275 -0.26343 -1.2941 -0.25394 " pathEditMode="relative" rAng="0" ptsTypes="aaaaaaaaaaA">
                                      <p:cBhvr>
                                        <p:cTn id="33" dur="2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3" y="-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989 0.02801 C -0.17153 -0.01968 -0.23264 -0.06736 -0.26423 -0.08958 C -0.29601 -0.11134 -0.26979 -0.08079 -0.29982 -0.10417 C -0.33003 -0.12755 -0.39792 -0.2213 -0.44496 -0.22986 C -0.49167 -0.23843 -0.52673 -0.15417 -0.58055 -0.1544 C -0.6342 -0.15509 -0.72309 -0.21019 -0.76719 -0.23403 C -0.81111 -0.25833 -0.81614 -0.27454 -0.84427 -0.29884 C -0.87239 -0.32361 -0.88368 -0.34653 -0.93542 -0.38079 C -0.9868 -0.41551 -1.09982 -0.48449 -1.15434 -0.50625 C -1.20868 -0.52801 -1.23733 -0.50787 -1.26215 -0.5125 C -1.2868 -0.5169 -1.2868 -0.52662 -1.30226 -0.53357 C -1.31753 -0.54051 -1.33229 -0.55278 -1.35469 -0.5544 C -1.37708 -0.55625 -1.40677 -0.55023 -1.43663 -0.54398 " pathEditMode="relative" rAng="0" ptsTypes="aaaaaaaaaaaaA">
                                      <p:cBhvr>
                                        <p:cTn id="42" dur="2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3" y="-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056 0.00277 C 0.28941 -0.08542 0.34844 -0.17338 0.37292 -0.20533 C 0.3974 -0.23727 0.35833 -0.18681 0.37743 -0.18912 C 0.39653 -0.19144 0.46858 -0.20463 0.48802 -0.21945 C 0.50747 -0.23426 0.48872 -0.23357 0.4941 -0.27801 C 0.49948 -0.32246 0.50955 -0.43496 0.51997 -0.48611 C 0.53038 -0.53727 0.54618 -0.54375 0.55625 -0.58519 C 0.56632 -0.62662 0.57708 -0.69213 0.58056 -0.73449 C 0.58403 -0.77685 0.5809 -0.79213 0.57743 -0.83959 C 0.57396 -0.88704 0.54462 -0.98079 0.5592 -1.01945 C 0.57379 -1.0581 0.57101 -1.08773 0.66528 -1.07199 C 0.75955 -1.05625 1.02135 -1.03264 1.12448 -0.92454 C 1.2276 -0.81644 1.30017 -0.50579 1.28351 -0.42338 C 1.26684 -0.34098 1.14566 -0.38542 1.02448 -0.42963 " pathEditMode="relative" rAng="0" ptsTypes="aaaaaaaaaaaaaA">
                                      <p:cBhvr>
                                        <p:cTn id="51" dur="2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5" y="-5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2008311593870_2"/>
          <p:cNvPicPr>
            <a:picLocks noChangeAspect="1" noChangeArrowheads="1"/>
          </p:cNvPicPr>
          <p:nvPr/>
        </p:nvPicPr>
        <p:blipFill>
          <a:blip r:embed="rId2" cstate="print"/>
          <a:srcRect l="8914" b="4866"/>
          <a:stretch>
            <a:fillRect/>
          </a:stretch>
        </p:blipFill>
        <p:spPr bwMode="auto">
          <a:xfrm>
            <a:off x="0" y="0"/>
            <a:ext cx="9197975" cy="6858000"/>
          </a:xfrm>
          <a:prstGeom prst="rect">
            <a:avLst/>
          </a:prstGeom>
          <a:noFill/>
        </p:spPr>
      </p:pic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995738" y="692150"/>
            <a:ext cx="49688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 b="1">
                <a:solidFill>
                  <a:srgbClr val="000099"/>
                </a:solidFill>
                <a:latin typeface="Comic Sans MS" pitchFamily="66" charset="0"/>
              </a:rPr>
              <a:t>Who’s he/she?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3673475" cy="863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4400" b="1"/>
              <a:t>Magic eyes</a:t>
            </a:r>
          </a:p>
        </p:txBody>
      </p:sp>
      <p:pic>
        <p:nvPicPr>
          <p:cNvPr id="16395" name="Picture 11" descr="Bobby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296" t="11650" r="22815" b="8815"/>
          <a:stretch>
            <a:fillRect/>
          </a:stretch>
        </p:blipFill>
        <p:spPr bwMode="auto">
          <a:xfrm>
            <a:off x="1042988" y="-2835275"/>
            <a:ext cx="2514600" cy="2592387"/>
          </a:xfrm>
          <a:prstGeom prst="rect">
            <a:avLst/>
          </a:prstGeom>
          <a:noFill/>
        </p:spPr>
      </p:pic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3779838" y="4508500"/>
            <a:ext cx="42481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Comic Sans MS" pitchFamily="66" charset="0"/>
              </a:rPr>
              <a:t>He’s …</a:t>
            </a:r>
          </a:p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Comic Sans MS" pitchFamily="66" charset="0"/>
              </a:rPr>
              <a:t>She’s …</a:t>
            </a:r>
          </a:p>
        </p:txBody>
      </p:sp>
      <p:pic>
        <p:nvPicPr>
          <p:cNvPr id="16405" name="Picture 21" descr="Tina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4562" t="12279" r="31960" b="18889"/>
          <a:stretch>
            <a:fillRect/>
          </a:stretch>
        </p:blipFill>
        <p:spPr bwMode="auto">
          <a:xfrm>
            <a:off x="7524750" y="-3340100"/>
            <a:ext cx="2522538" cy="2995612"/>
          </a:xfrm>
          <a:prstGeom prst="rect">
            <a:avLst/>
          </a:prstGeom>
          <a:noFill/>
        </p:spPr>
      </p:pic>
      <p:grpSp>
        <p:nvGrpSpPr>
          <p:cNvPr id="16407" name="Group 23"/>
          <p:cNvGrpSpPr>
            <a:grpSpLocks/>
          </p:cNvGrpSpPr>
          <p:nvPr/>
        </p:nvGrpSpPr>
        <p:grpSpPr bwMode="auto">
          <a:xfrm>
            <a:off x="1187450" y="2852738"/>
            <a:ext cx="1939925" cy="2884487"/>
            <a:chOff x="748" y="1797"/>
            <a:chExt cx="1222" cy="1817"/>
          </a:xfrm>
        </p:grpSpPr>
        <p:pic>
          <p:nvPicPr>
            <p:cNvPr id="16396" name="Picture 12" descr="Tina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4562" t="12279" r="31960" b="18889"/>
            <a:stretch>
              <a:fillRect/>
            </a:stretch>
          </p:blipFill>
          <p:spPr bwMode="auto">
            <a:xfrm>
              <a:off x="748" y="1797"/>
              <a:ext cx="1222" cy="1452"/>
            </a:xfrm>
            <a:prstGeom prst="rect">
              <a:avLst/>
            </a:prstGeom>
            <a:noFill/>
          </p:spPr>
        </p:pic>
        <p:sp>
          <p:nvSpPr>
            <p:cNvPr id="16406" name="Text Box 22"/>
            <p:cNvSpPr txBox="1">
              <a:spLocks noChangeArrowheads="1"/>
            </p:cNvSpPr>
            <p:nvPr/>
          </p:nvSpPr>
          <p:spPr bwMode="auto">
            <a:xfrm>
              <a:off x="1156" y="3249"/>
              <a:ext cx="77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latin typeface="Comic Sans MS" pitchFamily="66" charset="0"/>
                </a:rPr>
                <a:t>Tina</a:t>
              </a:r>
            </a:p>
          </p:txBody>
        </p:sp>
      </p:grpSp>
      <p:grpSp>
        <p:nvGrpSpPr>
          <p:cNvPr id="16409" name="Group 25"/>
          <p:cNvGrpSpPr>
            <a:grpSpLocks/>
          </p:cNvGrpSpPr>
          <p:nvPr/>
        </p:nvGrpSpPr>
        <p:grpSpPr bwMode="auto">
          <a:xfrm>
            <a:off x="5508625" y="1268413"/>
            <a:ext cx="2735263" cy="3027362"/>
            <a:chOff x="3470" y="799"/>
            <a:chExt cx="1723" cy="1907"/>
          </a:xfrm>
        </p:grpSpPr>
        <p:pic>
          <p:nvPicPr>
            <p:cNvPr id="16404" name="Picture 20" descr="Bobby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9296" t="11650" r="22815" b="8815"/>
            <a:stretch>
              <a:fillRect/>
            </a:stretch>
          </p:blipFill>
          <p:spPr bwMode="auto">
            <a:xfrm>
              <a:off x="3470" y="799"/>
              <a:ext cx="1723" cy="1694"/>
            </a:xfrm>
            <a:prstGeom prst="rect">
              <a:avLst/>
            </a:prstGeom>
            <a:noFill/>
          </p:spPr>
        </p:pic>
        <p:sp>
          <p:nvSpPr>
            <p:cNvPr id="16408" name="Text Box 24"/>
            <p:cNvSpPr txBox="1">
              <a:spLocks noChangeArrowheads="1"/>
            </p:cNvSpPr>
            <p:nvPr/>
          </p:nvSpPr>
          <p:spPr bwMode="auto">
            <a:xfrm>
              <a:off x="3878" y="2341"/>
              <a:ext cx="10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latin typeface="Comic Sans MS" pitchFamily="66" charset="0"/>
                </a:rPr>
                <a:t>Bobby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9.25926E-6 C -0.01649 -0.06134 -0.03281 -0.12268 -0.01822 -0.07685 C -0.00364 -0.03101 0.05435 0.20695 0.08785 0.27477 C 0.12136 0.34213 0.13838 0.30278 0.18334 0.32917 C 0.22831 0.3551 0.28924 0.39561 0.35747 0.43241 C 0.42588 0.46899 0.53178 0.51667 0.59393 0.54931 C 0.65608 0.58218 0.6941 0.60139 0.73039 0.62801 C 0.7665 0.65463 0.7823 0.67987 0.81216 0.7088 C 0.84202 0.73797 0.87397 0.79306 0.90904 0.80186 C 0.9441 0.81088 0.99983 0.78172 1.02275 0.76343 C 1.04567 0.74514 1.0415 0.70626 1.04688 0.6926 C 1.05261 0.67917 1.05417 0.68102 1.05591 0.68288 " pathEditMode="relative" ptsTypes="aaaaaaaaaaaA">
                                      <p:cBhvr>
                                        <p:cTn id="6" dur="2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741E-7 C -0.07326 0.04745 -0.14635 0.09514 -0.22118 0.14745 C -0.29601 0.19977 -0.40799 0.26111 -0.44844 0.3132 C -0.48889 0.36482 -0.47344 0.42431 -0.46354 0.45833 C -0.45364 0.49259 -0.39288 0.49051 -0.38941 0.51713 C -0.38594 0.54352 -0.42014 0.5963 -0.44236 0.61782 C -0.46458 0.63935 -0.49705 0.63843 -0.52274 0.6463 C -0.54844 0.6544 -0.53576 0.66204 -0.59687 0.66458 C -0.65799 0.66713 -0.82517 0.66458 -0.88941 0.66227 C -0.95365 0.65995 -0.96094 0.65255 -0.98177 0.65046 C -1.00243 0.64815 -1.0059 0.64653 -1.01354 0.65046 C -1.02118 0.65417 -1.01163 0.67014 -1.02726 0.67245 C -1.04288 0.67477 -1.07517 0.66945 -1.10746 0.66458 " pathEditMode="relative" ptsTypes="aaaaaaaaaaaaA">
                                      <p:cBhvr>
                                        <p:cTn id="15" dur="2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2008311593870_2"/>
          <p:cNvPicPr>
            <a:picLocks noChangeAspect="1" noChangeArrowheads="1"/>
          </p:cNvPicPr>
          <p:nvPr/>
        </p:nvPicPr>
        <p:blipFill>
          <a:blip r:embed="rId2" cstate="print"/>
          <a:srcRect l="8914" b="4866"/>
          <a:stretch>
            <a:fillRect/>
          </a:stretch>
        </p:blipFill>
        <p:spPr bwMode="auto">
          <a:xfrm>
            <a:off x="0" y="0"/>
            <a:ext cx="9197975" cy="6858000"/>
          </a:xfrm>
          <a:prstGeom prst="rect">
            <a:avLst/>
          </a:prstGeom>
          <a:noFill/>
        </p:spPr>
      </p:pic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79388" y="188913"/>
            <a:ext cx="4968875" cy="863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 altLang="zh-CN" sz="3200" b="1">
              <a:solidFill>
                <a:srgbClr val="000099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zh-CN" sz="3600" b="1">
                <a:solidFill>
                  <a:srgbClr val="000099"/>
                </a:solidFill>
                <a:latin typeface="Comic Sans MS" pitchFamily="66" charset="0"/>
              </a:rPr>
              <a:t>Bobby,who’s she?</a:t>
            </a:r>
          </a:p>
          <a:p>
            <a:pPr algn="ctr"/>
            <a:endParaRPr lang="en-US" altLang="zh-CN" sz="4400" b="1"/>
          </a:p>
        </p:txBody>
      </p:sp>
      <p:grpSp>
        <p:nvGrpSpPr>
          <p:cNvPr id="17417" name="Group 9"/>
          <p:cNvGrpSpPr>
            <a:grpSpLocks/>
          </p:cNvGrpSpPr>
          <p:nvPr/>
        </p:nvGrpSpPr>
        <p:grpSpPr bwMode="auto">
          <a:xfrm>
            <a:off x="1187450" y="2852738"/>
            <a:ext cx="1939925" cy="2884487"/>
            <a:chOff x="748" y="1797"/>
            <a:chExt cx="1222" cy="1817"/>
          </a:xfrm>
        </p:grpSpPr>
        <p:pic>
          <p:nvPicPr>
            <p:cNvPr id="17418" name="Picture 10" descr="Tina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4562" t="12279" r="31960" b="18889"/>
            <a:stretch>
              <a:fillRect/>
            </a:stretch>
          </p:blipFill>
          <p:spPr bwMode="auto">
            <a:xfrm>
              <a:off x="748" y="1797"/>
              <a:ext cx="1222" cy="1452"/>
            </a:xfrm>
            <a:prstGeom prst="rect">
              <a:avLst/>
            </a:prstGeom>
            <a:noFill/>
          </p:spPr>
        </p:pic>
        <p:sp>
          <p:nvSpPr>
            <p:cNvPr id="17419" name="Text Box 11"/>
            <p:cNvSpPr txBox="1">
              <a:spLocks noChangeArrowheads="1"/>
            </p:cNvSpPr>
            <p:nvPr/>
          </p:nvSpPr>
          <p:spPr bwMode="auto">
            <a:xfrm>
              <a:off x="1156" y="3249"/>
              <a:ext cx="77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latin typeface="Comic Sans MS" pitchFamily="66" charset="0"/>
                </a:rPr>
                <a:t>Tina</a:t>
              </a:r>
            </a:p>
          </p:txBody>
        </p:sp>
      </p:grpSp>
      <p:grpSp>
        <p:nvGrpSpPr>
          <p:cNvPr id="17420" name="Group 12"/>
          <p:cNvGrpSpPr>
            <a:grpSpLocks/>
          </p:cNvGrpSpPr>
          <p:nvPr/>
        </p:nvGrpSpPr>
        <p:grpSpPr bwMode="auto">
          <a:xfrm>
            <a:off x="5580063" y="2133600"/>
            <a:ext cx="2735262" cy="3027363"/>
            <a:chOff x="3470" y="799"/>
            <a:chExt cx="1723" cy="1907"/>
          </a:xfrm>
        </p:grpSpPr>
        <p:pic>
          <p:nvPicPr>
            <p:cNvPr id="17421" name="Picture 13" descr="Bobby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9296" t="11650" r="22815" b="8815"/>
            <a:stretch>
              <a:fillRect/>
            </a:stretch>
          </p:blipFill>
          <p:spPr bwMode="auto">
            <a:xfrm>
              <a:off x="3470" y="799"/>
              <a:ext cx="1723" cy="1694"/>
            </a:xfrm>
            <a:prstGeom prst="rect">
              <a:avLst/>
            </a:prstGeom>
            <a:noFill/>
          </p:spPr>
        </p:pic>
        <p:sp>
          <p:nvSpPr>
            <p:cNvPr id="17422" name="Text Box 14"/>
            <p:cNvSpPr txBox="1">
              <a:spLocks noChangeArrowheads="1"/>
            </p:cNvSpPr>
            <p:nvPr/>
          </p:nvSpPr>
          <p:spPr bwMode="auto">
            <a:xfrm>
              <a:off x="3878" y="2341"/>
              <a:ext cx="10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latin typeface="Comic Sans MS" pitchFamily="66" charset="0"/>
                </a:rPr>
                <a:t>Bobby</a:t>
              </a:r>
            </a:p>
          </p:txBody>
        </p:sp>
      </p:grpSp>
      <p:grpSp>
        <p:nvGrpSpPr>
          <p:cNvPr id="17425" name="Group 17"/>
          <p:cNvGrpSpPr>
            <a:grpSpLocks/>
          </p:cNvGrpSpPr>
          <p:nvPr/>
        </p:nvGrpSpPr>
        <p:grpSpPr bwMode="auto">
          <a:xfrm>
            <a:off x="1403350" y="1196975"/>
            <a:ext cx="6913563" cy="1008063"/>
            <a:chOff x="884" y="754"/>
            <a:chExt cx="4355" cy="635"/>
          </a:xfrm>
        </p:grpSpPr>
        <p:sp>
          <p:nvSpPr>
            <p:cNvPr id="17414" name="Text Box 6"/>
            <p:cNvSpPr txBox="1">
              <a:spLocks noChangeArrowheads="1"/>
            </p:cNvSpPr>
            <p:nvPr/>
          </p:nvSpPr>
          <p:spPr bwMode="auto">
            <a:xfrm>
              <a:off x="1020" y="845"/>
              <a:ext cx="381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600" b="1">
                  <a:solidFill>
                    <a:srgbClr val="FF0000"/>
                  </a:solidFill>
                  <a:latin typeface="Comic Sans MS" pitchFamily="66" charset="0"/>
                </a:rPr>
                <a:t>This is …   .She’s my …</a:t>
              </a:r>
            </a:p>
          </p:txBody>
        </p:sp>
        <p:sp>
          <p:nvSpPr>
            <p:cNvPr id="17423" name="AutoShape 15"/>
            <p:cNvSpPr>
              <a:spLocks noChangeArrowheads="1"/>
            </p:cNvSpPr>
            <p:nvPr/>
          </p:nvSpPr>
          <p:spPr bwMode="auto">
            <a:xfrm>
              <a:off x="884" y="754"/>
              <a:ext cx="4355" cy="635"/>
            </a:xfrm>
            <a:prstGeom prst="wedgeRoundRectCallout">
              <a:avLst>
                <a:gd name="adj1" fmla="val 33079"/>
                <a:gd name="adj2" fmla="val 90157"/>
                <a:gd name="adj3" fmla="val 16667"/>
              </a:avLst>
            </a:prstGeom>
            <a:noFill/>
            <a:ln w="317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CN" altLang="zh-CN"/>
            </a:p>
          </p:txBody>
        </p:sp>
      </p:grp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3203575" y="1341438"/>
            <a:ext cx="12239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3600" b="1">
                <a:latin typeface="Comic Sans MS" pitchFamily="66" charset="0"/>
              </a:rPr>
              <a:t>Tina</a:t>
            </a: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6588125" y="1341438"/>
            <a:ext cx="18716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latin typeface="Comic Sans MS" pitchFamily="66" charset="0"/>
              </a:rPr>
              <a:t>sister</a:t>
            </a:r>
            <a:r>
              <a:rPr lang="en-US" altLang="zh-CN" sz="3600" b="1">
                <a:solidFill>
                  <a:srgbClr val="FF0000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4716463" y="476250"/>
            <a:ext cx="3889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/>
              <a:t>Bobby</a:t>
            </a:r>
            <a:r>
              <a:rPr lang="zh-CN" altLang="en-US" sz="2400" b="1"/>
              <a:t>，把她介绍给大家</a:t>
            </a:r>
            <a:r>
              <a:rPr lang="en-US" altLang="zh-CN" sz="2400" b="1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3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4" grpId="0"/>
      <p:bldP spid="174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2008311593870_2"/>
          <p:cNvPicPr>
            <a:picLocks noChangeAspect="1" noChangeArrowheads="1"/>
          </p:cNvPicPr>
          <p:nvPr/>
        </p:nvPicPr>
        <p:blipFill>
          <a:blip r:embed="rId3" cstate="print"/>
          <a:srcRect l="8914" b="4866"/>
          <a:stretch>
            <a:fillRect/>
          </a:stretch>
        </p:blipFill>
        <p:spPr bwMode="auto">
          <a:xfrm>
            <a:off x="0" y="0"/>
            <a:ext cx="9197975" cy="6858000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0"/>
            <a:ext cx="4968875" cy="863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 altLang="zh-CN" sz="3200" b="1">
              <a:solidFill>
                <a:srgbClr val="000099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zh-CN" sz="3600" b="1">
                <a:solidFill>
                  <a:srgbClr val="000099"/>
                </a:solidFill>
                <a:latin typeface="Comic Sans MS" pitchFamily="66" charset="0"/>
              </a:rPr>
              <a:t>Tina, who’s he?</a:t>
            </a:r>
          </a:p>
          <a:p>
            <a:pPr algn="ctr"/>
            <a:endParaRPr lang="en-US" altLang="zh-CN" sz="4400" b="1"/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1187450" y="2852738"/>
            <a:ext cx="1939925" cy="2884487"/>
            <a:chOff x="748" y="1797"/>
            <a:chExt cx="1222" cy="1817"/>
          </a:xfrm>
        </p:grpSpPr>
        <p:pic>
          <p:nvPicPr>
            <p:cNvPr id="18437" name="Picture 5" descr="Tina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4562" t="12279" r="31960" b="18889"/>
            <a:stretch>
              <a:fillRect/>
            </a:stretch>
          </p:blipFill>
          <p:spPr bwMode="auto">
            <a:xfrm>
              <a:off x="748" y="1797"/>
              <a:ext cx="1222" cy="1452"/>
            </a:xfrm>
            <a:prstGeom prst="rect">
              <a:avLst/>
            </a:prstGeom>
            <a:noFill/>
          </p:spPr>
        </p:pic>
        <p:sp>
          <p:nvSpPr>
            <p:cNvPr id="18438" name="Text Box 6"/>
            <p:cNvSpPr txBox="1">
              <a:spLocks noChangeArrowheads="1"/>
            </p:cNvSpPr>
            <p:nvPr/>
          </p:nvSpPr>
          <p:spPr bwMode="auto">
            <a:xfrm>
              <a:off x="1156" y="3249"/>
              <a:ext cx="77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latin typeface="Comic Sans MS" pitchFamily="66" charset="0"/>
                </a:rPr>
                <a:t>Tina</a:t>
              </a:r>
            </a:p>
          </p:txBody>
        </p:sp>
      </p:grpSp>
      <p:grpSp>
        <p:nvGrpSpPr>
          <p:cNvPr id="18439" name="Group 7"/>
          <p:cNvGrpSpPr>
            <a:grpSpLocks/>
          </p:cNvGrpSpPr>
          <p:nvPr/>
        </p:nvGrpSpPr>
        <p:grpSpPr bwMode="auto">
          <a:xfrm>
            <a:off x="5580063" y="2133600"/>
            <a:ext cx="2735262" cy="3027363"/>
            <a:chOff x="3470" y="799"/>
            <a:chExt cx="1723" cy="1907"/>
          </a:xfrm>
        </p:grpSpPr>
        <p:pic>
          <p:nvPicPr>
            <p:cNvPr id="18440" name="Picture 8" descr="Bobby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9296" t="11650" r="22815" b="8815"/>
            <a:stretch>
              <a:fillRect/>
            </a:stretch>
          </p:blipFill>
          <p:spPr bwMode="auto">
            <a:xfrm>
              <a:off x="3470" y="799"/>
              <a:ext cx="1723" cy="1694"/>
            </a:xfrm>
            <a:prstGeom prst="rect">
              <a:avLst/>
            </a:prstGeom>
            <a:noFill/>
          </p:spPr>
        </p:pic>
        <p:sp>
          <p:nvSpPr>
            <p:cNvPr id="18441" name="Text Box 9"/>
            <p:cNvSpPr txBox="1">
              <a:spLocks noChangeArrowheads="1"/>
            </p:cNvSpPr>
            <p:nvPr/>
          </p:nvSpPr>
          <p:spPr bwMode="auto">
            <a:xfrm>
              <a:off x="3878" y="2341"/>
              <a:ext cx="10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latin typeface="Comic Sans MS" pitchFamily="66" charset="0"/>
                </a:rPr>
                <a:t>Bobby</a:t>
              </a:r>
            </a:p>
          </p:txBody>
        </p:sp>
      </p:grpSp>
      <p:sp>
        <p:nvSpPr>
          <p:cNvPr id="18444" name="AutoShape 12"/>
          <p:cNvSpPr>
            <a:spLocks noChangeArrowheads="1"/>
          </p:cNvSpPr>
          <p:nvPr/>
        </p:nvSpPr>
        <p:spPr bwMode="auto">
          <a:xfrm>
            <a:off x="1187450" y="1268413"/>
            <a:ext cx="7956550" cy="1008062"/>
          </a:xfrm>
          <a:prstGeom prst="wedgeRoundRectCallout">
            <a:avLst>
              <a:gd name="adj1" fmla="val -30727"/>
              <a:gd name="adj2" fmla="val 94407"/>
              <a:gd name="adj3" fmla="val 16667"/>
            </a:avLst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zh-CN" altLang="zh-CN" sz="4400" b="1">
              <a:latin typeface="Comic Sans MS" pitchFamily="66" charset="0"/>
            </a:endParaRP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331913" y="1412875"/>
            <a:ext cx="37449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3600" b="1">
                <a:solidFill>
                  <a:srgbClr val="FF0000"/>
                </a:solidFill>
                <a:latin typeface="Comic Sans MS" pitchFamily="66" charset="0"/>
              </a:rPr>
              <a:t>This is</a:t>
            </a:r>
            <a:r>
              <a:rPr lang="en-US" altLang="zh-CN" sz="3600" b="1">
                <a:latin typeface="Comic Sans MS" pitchFamily="66" charset="0"/>
              </a:rPr>
              <a:t> Bobby.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4427538" y="1412875"/>
            <a:ext cx="4321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Comic Sans MS" pitchFamily="66" charset="0"/>
              </a:rPr>
              <a:t>He’s</a:t>
            </a:r>
            <a:r>
              <a:rPr lang="en-US" altLang="zh-CN" sz="3600" b="1">
                <a:latin typeface="Comic Sans MS" pitchFamily="66" charset="0"/>
              </a:rPr>
              <a:t> my </a:t>
            </a:r>
            <a:r>
              <a:rPr lang="en-US" altLang="zh-CN" sz="3600" b="1">
                <a:solidFill>
                  <a:schemeClr val="accent2"/>
                </a:solidFill>
                <a:latin typeface="Comic Sans MS" pitchFamily="66" charset="0"/>
              </a:rPr>
              <a:t>brother</a:t>
            </a:r>
            <a:r>
              <a:rPr lang="en-US" altLang="zh-CN" sz="3600" b="1">
                <a:latin typeface="Comic Sans MS" pitchFamily="66" charset="0"/>
              </a:rPr>
              <a:t>.</a:t>
            </a:r>
          </a:p>
        </p:txBody>
      </p:sp>
      <p:pic>
        <p:nvPicPr>
          <p:cNvPr id="18449" name="brother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40650" y="908050"/>
            <a:ext cx="649288" cy="649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4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" dur="1489" fill="hold"/>
                                        <p:tgtEl>
                                          <p:spTgt spid="184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49"/>
                  </p:tgtEl>
                </p:cond>
              </p:nextCondLst>
            </p:seq>
            <p:audio>
              <p:cMediaNode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449"/>
                </p:tgtEl>
              </p:cMediaNode>
            </p:audio>
          </p:childTnLst>
        </p:cTn>
      </p:par>
    </p:tnLst>
    <p:bldLst>
      <p:bldP spid="18447" grpId="0"/>
      <p:bldP spid="184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2008311593870_2"/>
          <p:cNvPicPr>
            <a:picLocks noChangeAspect="1" noChangeArrowheads="1"/>
          </p:cNvPicPr>
          <p:nvPr/>
        </p:nvPicPr>
        <p:blipFill>
          <a:blip r:embed="rId2" cstate="print"/>
          <a:srcRect l="8914" b="4866"/>
          <a:stretch>
            <a:fillRect/>
          </a:stretch>
        </p:blipFill>
        <p:spPr bwMode="auto">
          <a:xfrm>
            <a:off x="0" y="0"/>
            <a:ext cx="9197975" cy="6858000"/>
          </a:xfrm>
          <a:prstGeom prst="rect">
            <a:avLst/>
          </a:prstGeom>
          <a:noFill/>
        </p:spPr>
      </p:pic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619250" y="2060575"/>
            <a:ext cx="3889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  <p:pic>
        <p:nvPicPr>
          <p:cNvPr id="21509" name="Picture 5" descr="Mik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375" y="2852738"/>
            <a:ext cx="4537075" cy="3402012"/>
          </a:xfrm>
          <a:prstGeom prst="rect">
            <a:avLst/>
          </a:prstGeom>
          <a:noFill/>
        </p:spPr>
      </p:pic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3673475" cy="863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4400" b="1"/>
              <a:t>Story time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1619250" y="1341438"/>
            <a:ext cx="6408738" cy="173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latin typeface="Comic Sans MS" pitchFamily="66" charset="0"/>
              </a:rPr>
              <a:t>Mike also has a brother. Who is he?</a:t>
            </a:r>
          </a:p>
          <a:p>
            <a:pPr>
              <a:spcBef>
                <a:spcPct val="50000"/>
              </a:spcBef>
            </a:pPr>
            <a:r>
              <a:rPr lang="zh-CN" altLang="en-US" sz="2400" b="1">
                <a:latin typeface="Comic Sans MS" pitchFamily="66" charset="0"/>
              </a:rPr>
              <a:t>迈克也有个兄弟。他是谁？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2008311593870_2"/>
          <p:cNvPicPr>
            <a:picLocks noChangeAspect="1" noChangeArrowheads="1"/>
          </p:cNvPicPr>
          <p:nvPr/>
        </p:nvPicPr>
        <p:blipFill>
          <a:blip r:embed="rId3" cstate="print"/>
          <a:srcRect l="8914" b="4866"/>
          <a:stretch>
            <a:fillRect/>
          </a:stretch>
        </p:blipFill>
        <p:spPr bwMode="auto">
          <a:xfrm>
            <a:off x="0" y="0"/>
            <a:ext cx="9197975" cy="6858000"/>
          </a:xfrm>
          <a:prstGeom prst="rect">
            <a:avLst/>
          </a:prstGeom>
          <a:noFill/>
        </p:spPr>
      </p:pic>
      <p:pic>
        <p:nvPicPr>
          <p:cNvPr id="6148" name="Picture 4" descr="brother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750" y="549275"/>
            <a:ext cx="4535488" cy="3400425"/>
          </a:xfrm>
          <a:prstGeom prst="rect">
            <a:avLst/>
          </a:prstGeom>
          <a:noFill/>
        </p:spPr>
      </p:pic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619250" y="2060575"/>
            <a:ext cx="3889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  <p:pic>
        <p:nvPicPr>
          <p:cNvPr id="6150" name="Picture 6" descr="Mike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00675" y="3284538"/>
            <a:ext cx="3743325" cy="2806700"/>
          </a:xfrm>
          <a:prstGeom prst="rect">
            <a:avLst/>
          </a:prstGeom>
          <a:noFill/>
        </p:spPr>
      </p:pic>
      <p:grpSp>
        <p:nvGrpSpPr>
          <p:cNvPr id="6154" name="Group 10"/>
          <p:cNvGrpSpPr>
            <a:grpSpLocks/>
          </p:cNvGrpSpPr>
          <p:nvPr/>
        </p:nvGrpSpPr>
        <p:grpSpPr bwMode="auto">
          <a:xfrm>
            <a:off x="2916238" y="549275"/>
            <a:ext cx="5975350" cy="1655763"/>
            <a:chOff x="1837" y="346"/>
            <a:chExt cx="3764" cy="1043"/>
          </a:xfrm>
        </p:grpSpPr>
        <p:sp>
          <p:nvSpPr>
            <p:cNvPr id="6151" name="AutoShape 7"/>
            <p:cNvSpPr>
              <a:spLocks noChangeArrowheads="1"/>
            </p:cNvSpPr>
            <p:nvPr/>
          </p:nvSpPr>
          <p:spPr bwMode="auto">
            <a:xfrm>
              <a:off x="1837" y="346"/>
              <a:ext cx="3764" cy="1043"/>
            </a:xfrm>
            <a:prstGeom prst="cloudCallout">
              <a:avLst>
                <a:gd name="adj1" fmla="val 12194"/>
                <a:gd name="adj2" fmla="val 142523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CN" altLang="zh-CN"/>
            </a:p>
          </p:txBody>
        </p:sp>
        <p:sp>
          <p:nvSpPr>
            <p:cNvPr id="6152" name="Text Box 8"/>
            <p:cNvSpPr txBox="1">
              <a:spLocks noChangeArrowheads="1"/>
            </p:cNvSpPr>
            <p:nvPr/>
          </p:nvSpPr>
          <p:spPr bwMode="auto">
            <a:xfrm>
              <a:off x="2517" y="346"/>
              <a:ext cx="3084" cy="10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4000" b="1">
                  <a:solidFill>
                    <a:srgbClr val="0000FF"/>
                  </a:solidFill>
                  <a:latin typeface="Comic Sans MS" pitchFamily="66" charset="0"/>
                </a:rPr>
                <a:t>This is Tim. </a:t>
              </a:r>
            </a:p>
            <a:p>
              <a:pPr>
                <a:spcBef>
                  <a:spcPct val="50000"/>
                </a:spcBef>
              </a:pPr>
              <a:r>
                <a:rPr lang="en-US" altLang="zh-CN" sz="4000" b="1">
                  <a:solidFill>
                    <a:srgbClr val="0000FF"/>
                  </a:solidFill>
                  <a:latin typeface="Comic Sans MS" pitchFamily="66" charset="0"/>
                </a:rPr>
                <a:t>He’s my brother.</a:t>
              </a:r>
            </a:p>
          </p:txBody>
        </p:sp>
      </p:grp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0" y="0"/>
            <a:ext cx="3673475" cy="863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4400" b="1"/>
              <a:t>Story time</a:t>
            </a:r>
          </a:p>
        </p:txBody>
      </p:sp>
      <p:pic>
        <p:nvPicPr>
          <p:cNvPr id="6156" name="brother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43888" y="1484313"/>
            <a:ext cx="576262" cy="5762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489" fill="hold"/>
                                        <p:tgtEl>
                                          <p:spTgt spid="615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6"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56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2008311593870_2"/>
          <p:cNvPicPr>
            <a:picLocks noChangeAspect="1" noChangeArrowheads="1"/>
          </p:cNvPicPr>
          <p:nvPr/>
        </p:nvPicPr>
        <p:blipFill>
          <a:blip r:embed="rId3" cstate="print"/>
          <a:srcRect l="8914" b="4866"/>
          <a:stretch>
            <a:fillRect/>
          </a:stretch>
        </p:blipFill>
        <p:spPr bwMode="auto">
          <a:xfrm>
            <a:off x="0" y="0"/>
            <a:ext cx="9197975" cy="6858000"/>
          </a:xfrm>
          <a:prstGeom prst="rect">
            <a:avLst/>
          </a:prstGeom>
          <a:noFill/>
        </p:spPr>
      </p:pic>
      <p:pic>
        <p:nvPicPr>
          <p:cNvPr id="20484" name="Picture 4" descr="Helen"/>
          <p:cNvPicPr>
            <a:picLocks noChangeAspect="1" noChangeArrowheads="1"/>
          </p:cNvPicPr>
          <p:nvPr/>
        </p:nvPicPr>
        <p:blipFill>
          <a:blip r:embed="rId4" cstate="print"/>
          <a:srcRect l="13860" t="4636" r="16653" b="5247"/>
          <a:stretch>
            <a:fillRect/>
          </a:stretch>
        </p:blipFill>
        <p:spPr bwMode="auto">
          <a:xfrm>
            <a:off x="1187450" y="1484313"/>
            <a:ext cx="2289175" cy="3095625"/>
          </a:xfrm>
          <a:prstGeom prst="rect">
            <a:avLst/>
          </a:prstGeom>
          <a:noFill/>
        </p:spPr>
      </p:pic>
      <p:pic>
        <p:nvPicPr>
          <p:cNvPr id="20486" name="Picture 6" descr="Mike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00675" y="3284538"/>
            <a:ext cx="3743325" cy="2806700"/>
          </a:xfrm>
          <a:prstGeom prst="rect">
            <a:avLst/>
          </a:prstGeom>
          <a:noFill/>
        </p:spPr>
      </p:pic>
      <p:grpSp>
        <p:nvGrpSpPr>
          <p:cNvPr id="20487" name="Group 7"/>
          <p:cNvGrpSpPr>
            <a:grpSpLocks/>
          </p:cNvGrpSpPr>
          <p:nvPr/>
        </p:nvGrpSpPr>
        <p:grpSpPr bwMode="auto">
          <a:xfrm>
            <a:off x="2916238" y="549275"/>
            <a:ext cx="5975350" cy="1655763"/>
            <a:chOff x="1837" y="346"/>
            <a:chExt cx="3764" cy="1043"/>
          </a:xfrm>
        </p:grpSpPr>
        <p:sp>
          <p:nvSpPr>
            <p:cNvPr id="20488" name="AutoShape 8"/>
            <p:cNvSpPr>
              <a:spLocks noChangeArrowheads="1"/>
            </p:cNvSpPr>
            <p:nvPr/>
          </p:nvSpPr>
          <p:spPr bwMode="auto">
            <a:xfrm>
              <a:off x="1837" y="346"/>
              <a:ext cx="3764" cy="1043"/>
            </a:xfrm>
            <a:prstGeom prst="cloudCallout">
              <a:avLst>
                <a:gd name="adj1" fmla="val 12194"/>
                <a:gd name="adj2" fmla="val 142523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CN" altLang="zh-CN"/>
            </a:p>
          </p:txBody>
        </p:sp>
        <p:sp>
          <p:nvSpPr>
            <p:cNvPr id="20489" name="Text Box 9"/>
            <p:cNvSpPr txBox="1">
              <a:spLocks noChangeArrowheads="1"/>
            </p:cNvSpPr>
            <p:nvPr/>
          </p:nvSpPr>
          <p:spPr bwMode="auto">
            <a:xfrm>
              <a:off x="2517" y="346"/>
              <a:ext cx="3084" cy="10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4000" b="1">
                  <a:solidFill>
                    <a:srgbClr val="0000FF"/>
                  </a:solidFill>
                  <a:latin typeface="Comic Sans MS" pitchFamily="66" charset="0"/>
                </a:rPr>
                <a:t>This is Helen. </a:t>
              </a:r>
            </a:p>
            <a:p>
              <a:pPr>
                <a:spcBef>
                  <a:spcPct val="50000"/>
                </a:spcBef>
              </a:pPr>
              <a:r>
                <a:rPr lang="en-US" altLang="zh-CN" sz="4000" b="1">
                  <a:solidFill>
                    <a:srgbClr val="0000FF"/>
                  </a:solidFill>
                  <a:latin typeface="Comic Sans MS" pitchFamily="66" charset="0"/>
                </a:rPr>
                <a:t>She’s my sister.</a:t>
              </a:r>
            </a:p>
          </p:txBody>
        </p:sp>
      </p:grp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0"/>
            <a:ext cx="3673475" cy="863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4400" b="1"/>
              <a:t>Story time</a:t>
            </a:r>
          </a:p>
        </p:txBody>
      </p:sp>
      <p:pic>
        <p:nvPicPr>
          <p:cNvPr id="20492" name="sister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56550" y="1484313"/>
            <a:ext cx="800100" cy="6016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04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672" fill="hold"/>
                                        <p:tgtEl>
                                          <p:spTgt spid="2049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92"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492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2008311593870_2"/>
          <p:cNvPicPr>
            <a:picLocks noChangeAspect="1" noChangeArrowheads="1"/>
          </p:cNvPicPr>
          <p:nvPr/>
        </p:nvPicPr>
        <p:blipFill>
          <a:blip r:embed="rId4" cstate="print"/>
          <a:srcRect l="8914" b="4866"/>
          <a:stretch>
            <a:fillRect/>
          </a:stretch>
        </p:blipFill>
        <p:spPr bwMode="auto">
          <a:xfrm>
            <a:off x="0" y="0"/>
            <a:ext cx="9197975" cy="6858000"/>
          </a:xfrm>
          <a:prstGeom prst="rect">
            <a:avLst/>
          </a:prstGeom>
          <a:noFill/>
        </p:spPr>
      </p:pic>
      <p:pic>
        <p:nvPicPr>
          <p:cNvPr id="5124" name="Picture 4" descr="Mike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0425" y="3644900"/>
            <a:ext cx="3743325" cy="2806700"/>
          </a:xfrm>
          <a:prstGeom prst="rect">
            <a:avLst/>
          </a:prstGeom>
          <a:noFill/>
        </p:spPr>
      </p:pic>
      <p:grpSp>
        <p:nvGrpSpPr>
          <p:cNvPr id="5132" name="Group 12"/>
          <p:cNvGrpSpPr>
            <a:grpSpLocks/>
          </p:cNvGrpSpPr>
          <p:nvPr/>
        </p:nvGrpSpPr>
        <p:grpSpPr bwMode="auto">
          <a:xfrm>
            <a:off x="3635375" y="1412875"/>
            <a:ext cx="5975350" cy="936625"/>
            <a:chOff x="2290" y="890"/>
            <a:chExt cx="3764" cy="590"/>
          </a:xfrm>
        </p:grpSpPr>
        <p:sp>
          <p:nvSpPr>
            <p:cNvPr id="5127" name="Text Box 7"/>
            <p:cNvSpPr txBox="1">
              <a:spLocks noChangeArrowheads="1"/>
            </p:cNvSpPr>
            <p:nvPr/>
          </p:nvSpPr>
          <p:spPr bwMode="auto">
            <a:xfrm>
              <a:off x="2517" y="981"/>
              <a:ext cx="30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4000" b="1">
                  <a:solidFill>
                    <a:srgbClr val="0000FF"/>
                  </a:solidFill>
                  <a:latin typeface="Comic Sans MS" pitchFamily="66" charset="0"/>
                </a:rPr>
                <a:t>This is my father.</a:t>
              </a:r>
            </a:p>
          </p:txBody>
        </p:sp>
        <p:sp>
          <p:nvSpPr>
            <p:cNvPr id="5130" name="AutoShape 10"/>
            <p:cNvSpPr>
              <a:spLocks noChangeArrowheads="1"/>
            </p:cNvSpPr>
            <p:nvPr/>
          </p:nvSpPr>
          <p:spPr bwMode="auto">
            <a:xfrm>
              <a:off x="2290" y="890"/>
              <a:ext cx="3764" cy="590"/>
            </a:xfrm>
            <a:prstGeom prst="cloudCallout">
              <a:avLst>
                <a:gd name="adj1" fmla="val 5102"/>
                <a:gd name="adj2" fmla="val 148306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CN" altLang="zh-CN"/>
            </a:p>
          </p:txBody>
        </p:sp>
      </p:grpSp>
      <p:grpSp>
        <p:nvGrpSpPr>
          <p:cNvPr id="5133" name="Group 13"/>
          <p:cNvGrpSpPr>
            <a:grpSpLocks/>
          </p:cNvGrpSpPr>
          <p:nvPr/>
        </p:nvGrpSpPr>
        <p:grpSpPr bwMode="auto">
          <a:xfrm>
            <a:off x="1258888" y="3284538"/>
            <a:ext cx="5975350" cy="936625"/>
            <a:chOff x="793" y="2069"/>
            <a:chExt cx="3764" cy="590"/>
          </a:xfrm>
        </p:grpSpPr>
        <p:sp>
          <p:nvSpPr>
            <p:cNvPr id="5126" name="AutoShape 6"/>
            <p:cNvSpPr>
              <a:spLocks noChangeArrowheads="1"/>
            </p:cNvSpPr>
            <p:nvPr/>
          </p:nvSpPr>
          <p:spPr bwMode="auto">
            <a:xfrm>
              <a:off x="793" y="2069"/>
              <a:ext cx="3764" cy="590"/>
            </a:xfrm>
            <a:prstGeom prst="cloudCallout">
              <a:avLst>
                <a:gd name="adj1" fmla="val 42667"/>
                <a:gd name="adj2" fmla="val 85931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zh-CN" altLang="zh-CN"/>
            </a:p>
          </p:txBody>
        </p:sp>
        <p:sp>
          <p:nvSpPr>
            <p:cNvPr id="5131" name="Text Box 11"/>
            <p:cNvSpPr txBox="1">
              <a:spLocks noChangeArrowheads="1"/>
            </p:cNvSpPr>
            <p:nvPr/>
          </p:nvSpPr>
          <p:spPr bwMode="auto">
            <a:xfrm>
              <a:off x="1429" y="2069"/>
              <a:ext cx="30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4000" b="1">
                  <a:solidFill>
                    <a:srgbClr val="0000FF"/>
                  </a:solidFill>
                  <a:latin typeface="Comic Sans MS" pitchFamily="66" charset="0"/>
                </a:rPr>
                <a:t>This is my mother.</a:t>
              </a:r>
            </a:p>
          </p:txBody>
        </p:sp>
      </p:grpSp>
      <p:pic>
        <p:nvPicPr>
          <p:cNvPr id="5129" name="Picture 9" descr="mother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3068638"/>
            <a:ext cx="3743325" cy="2808287"/>
          </a:xfrm>
          <a:prstGeom prst="rect">
            <a:avLst/>
          </a:prstGeom>
          <a:noFill/>
        </p:spPr>
      </p:pic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0" y="0"/>
            <a:ext cx="3673475" cy="863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4400" b="1"/>
              <a:t>Story time</a:t>
            </a:r>
          </a:p>
        </p:txBody>
      </p:sp>
      <p:pic>
        <p:nvPicPr>
          <p:cNvPr id="5123" name="Picture 3" descr="father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8313" y="217488"/>
            <a:ext cx="3455987" cy="2592387"/>
          </a:xfrm>
          <a:prstGeom prst="rect">
            <a:avLst/>
          </a:prstGeom>
          <a:noFill/>
        </p:spPr>
      </p:pic>
      <p:pic>
        <p:nvPicPr>
          <p:cNvPr id="5137" name="father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172450" y="1196975"/>
            <a:ext cx="431800" cy="431800"/>
          </a:xfrm>
          <a:prstGeom prst="rect">
            <a:avLst/>
          </a:prstGeom>
          <a:noFill/>
        </p:spPr>
      </p:pic>
      <p:pic>
        <p:nvPicPr>
          <p:cNvPr id="5138" name="mother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92950" y="3141663"/>
            <a:ext cx="574675" cy="574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5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7" dur="1620" fill="hold"/>
                                        <p:tgtEl>
                                          <p:spTgt spid="513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7"/>
                  </p:tgtEl>
                </p:cond>
              </p:nextCondLst>
            </p:seq>
            <p:audi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37"/>
                </p:tgtEl>
              </p:cMediaNode>
            </p:audi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5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3" dur="1620" fill="hold"/>
                                        <p:tgtEl>
                                          <p:spTgt spid="51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8"/>
                  </p:tgtEl>
                </p:cond>
              </p:nextCondLst>
            </p:seq>
            <p:audio>
              <p:cMediaNode>
                <p:cTn id="3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3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392</Words>
  <Application>Microsoft Office PowerPoint</Application>
  <PresentationFormat>全屏显示(4:3)</PresentationFormat>
  <Paragraphs>101</Paragraphs>
  <Slides>18</Slides>
  <Notes>0</Notes>
  <HiddenSlides>0</HiddenSlides>
  <MMClips>11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3" baseType="lpstr">
      <vt:lpstr>Arial</vt:lpstr>
      <vt:lpstr>宋体</vt:lpstr>
      <vt:lpstr>Comic Sans MS</vt:lpstr>
      <vt:lpstr>黑体</vt:lpstr>
      <vt:lpstr>默认设计模板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user</dc:creator>
  <cp:lastModifiedBy>文档编辑人</cp:lastModifiedBy>
  <cp:revision>106</cp:revision>
  <dcterms:created xsi:type="dcterms:W3CDTF">2012-09-25T06:30:47Z</dcterms:created>
  <dcterms:modified xsi:type="dcterms:W3CDTF">2018-11-19T08:12:40Z</dcterms:modified>
</cp:coreProperties>
</file>