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21" r:id="rId2"/>
    <p:sldId id="322" r:id="rId3"/>
    <p:sldId id="315" r:id="rId4"/>
    <p:sldId id="323" r:id="rId5"/>
    <p:sldId id="324" r:id="rId6"/>
    <p:sldId id="325" r:id="rId7"/>
    <p:sldId id="326" r:id="rId8"/>
    <p:sldId id="327" r:id="rId9"/>
    <p:sldId id="284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楷体_GB2312" pitchFamily="49" charset="-122"/>
      <p:regular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2895D8"/>
    <a:srgbClr val="0000FF"/>
    <a:srgbClr val="0033CC"/>
    <a:srgbClr val="ADDFFD"/>
    <a:srgbClr val="9DD8FD"/>
    <a:srgbClr val="FAFEC6"/>
    <a:srgbClr val="A2E2A4"/>
    <a:srgbClr val="35AD38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05" autoAdjust="0"/>
    <p:restoredTop sz="94660"/>
  </p:normalViewPr>
  <p:slideViewPr>
    <p:cSldViewPr>
      <p:cViewPr varScale="1">
        <p:scale>
          <a:sx n="54" d="100"/>
          <a:sy n="54" d="100"/>
        </p:scale>
        <p:origin x="-318" y="-84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99592" y="2355726"/>
            <a:ext cx="51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有趣</a:t>
            </a:r>
            <a:r>
              <a:rPr lang="zh-CN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的七巧板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2"/>
          <p:cNvSpPr>
            <a:spLocks noChangeArrowheads="1"/>
          </p:cNvSpPr>
          <p:nvPr/>
        </p:nvSpPr>
        <p:spPr bwMode="auto">
          <a:xfrm flipH="1">
            <a:off x="3851920" y="1206238"/>
            <a:ext cx="3312368" cy="1008112"/>
          </a:xfrm>
          <a:prstGeom prst="wedgeRoundRectCallout">
            <a:avLst>
              <a:gd name="adj1" fmla="val -61756"/>
              <a:gd name="adj2" fmla="val 38249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3851920" y="1203598"/>
            <a:ext cx="33123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一副七巧板有几块？有几种不同的图形？哪几块的形状和大小完全相同？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638286"/>
            <a:ext cx="561552" cy="6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 descr="3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99541"/>
            <a:ext cx="1650794" cy="420952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230" y="1294268"/>
            <a:ext cx="23526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230" y="1298575"/>
            <a:ext cx="12763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230" y="2927350"/>
            <a:ext cx="1819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007" y="2384425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0301" y="2383719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9041" y="1834140"/>
            <a:ext cx="12668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0421" y="1294268"/>
            <a:ext cx="723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9565" y="2328865"/>
            <a:ext cx="23526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5775" y="2330896"/>
            <a:ext cx="12763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2829" y="2337064"/>
            <a:ext cx="723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3841" y="3426515"/>
            <a:ext cx="1276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230" y="1294268"/>
            <a:ext cx="23526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230" y="1298575"/>
            <a:ext cx="1905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230" y="1298575"/>
            <a:ext cx="1276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3821" y="1294268"/>
            <a:ext cx="190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2"/>
          <p:cNvSpPr>
            <a:spLocks noChangeArrowheads="1"/>
          </p:cNvSpPr>
          <p:nvPr/>
        </p:nvSpPr>
        <p:spPr bwMode="auto">
          <a:xfrm flipH="1">
            <a:off x="1763117" y="1954931"/>
            <a:ext cx="3096344" cy="648072"/>
          </a:xfrm>
          <a:prstGeom prst="wedgeRoundRectCallout">
            <a:avLst>
              <a:gd name="adj1" fmla="val 60717"/>
              <a:gd name="adj2" fmla="val 32518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827584" y="1306859"/>
            <a:ext cx="5400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你能用七巧板拼出已经认识的图形吗？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691680" y="1991635"/>
            <a:ext cx="323979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我选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块，拼出了三角形和四边形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" name="图片 23" descr="3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02803"/>
            <a:ext cx="1650794" cy="4209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802011"/>
            <a:ext cx="171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5083" y="2802011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8574" y="3021086"/>
            <a:ext cx="2352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802011"/>
            <a:ext cx="1724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170955"/>
            <a:ext cx="44200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108925" y="3651870"/>
            <a:ext cx="129557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三角形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2725145" y="3651870"/>
            <a:ext cx="129557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正方形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4599993" y="3651870"/>
            <a:ext cx="129557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四边形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6804248" y="3651870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平行四边形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/>
      <p:bldP spid="44" grpId="0"/>
      <p:bldP spid="32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12"/>
          <p:cNvSpPr>
            <a:spLocks noChangeArrowheads="1"/>
          </p:cNvSpPr>
          <p:nvPr/>
        </p:nvSpPr>
        <p:spPr bwMode="auto">
          <a:xfrm flipV="1">
            <a:off x="3707904" y="915566"/>
            <a:ext cx="3168352" cy="360040"/>
          </a:xfrm>
          <a:prstGeom prst="wedgeRoundRectCallout">
            <a:avLst>
              <a:gd name="adj1" fmla="val 58012"/>
              <a:gd name="adj2" fmla="val 4011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3635896" y="896904"/>
            <a:ext cx="3239790" cy="3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选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块能拼出更多的图形。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" name="图片 23" descr="3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7534"/>
            <a:ext cx="1650794" cy="4209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92280" y="987574"/>
            <a:ext cx="628816" cy="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6015" y="1661939"/>
            <a:ext cx="171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347614"/>
            <a:ext cx="2352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152805"/>
            <a:ext cx="2476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7528" y="2838480"/>
            <a:ext cx="1819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347614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6552" y="3152805"/>
            <a:ext cx="2476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648884" y="2455727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正方形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3109698" y="2455727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长方形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6137514" y="2455727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三角形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1253781" y="3959975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平行四边形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929208" y="3959975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平行四边形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6437699" y="3959975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五边形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1407101" y="1203598"/>
            <a:ext cx="3600400" cy="360040"/>
          </a:xfrm>
          <a:prstGeom prst="wedgeRoundRectCallout">
            <a:avLst>
              <a:gd name="adj1" fmla="val -56727"/>
              <a:gd name="adj2" fmla="val 29926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397770" y="1168914"/>
            <a:ext cx="3822302" cy="3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选的块数越多，拼法也越多。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" name="图片 23" descr="3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7534"/>
            <a:ext cx="1650794" cy="420952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9028" y="1131590"/>
            <a:ext cx="449683" cy="58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20891" y="3695885"/>
            <a:ext cx="46805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你是用哪几块拼的？和同学交流。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635646"/>
            <a:ext cx="3248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5828" y="1635646"/>
            <a:ext cx="1724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635646"/>
            <a:ext cx="3248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1403648" y="3219202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三角形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3895935" y="3219202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正方形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6353538" y="3219202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五边形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0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043608" y="987574"/>
            <a:ext cx="70567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下面是用一副七巧板拼成的图形，分别像什么？你能照样子拼一拼吗？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957968"/>
            <a:ext cx="1624013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419806"/>
            <a:ext cx="16240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5313" y="1929393"/>
            <a:ext cx="193833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 descr="3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555526"/>
            <a:ext cx="1652400" cy="421362"/>
          </a:xfrm>
          <a:prstGeom prst="rect">
            <a:avLst/>
          </a:prstGeom>
        </p:spPr>
      </p:pic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1043608" y="3622274"/>
            <a:ext cx="70567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    你还能用七巧板拼出哪些图形？把拼出的图形贴在教室里，大家共同欣赏。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87624" y="1995686"/>
            <a:ext cx="6480720" cy="1512168"/>
            <a:chOff x="251520" y="3363838"/>
            <a:chExt cx="6480720" cy="648072"/>
          </a:xfrm>
        </p:grpSpPr>
        <p:sp>
          <p:nvSpPr>
            <p:cNvPr id="9" name="矩形 8"/>
            <p:cNvSpPr/>
            <p:nvPr/>
          </p:nvSpPr>
          <p:spPr>
            <a:xfrm>
              <a:off x="251520" y="3363838"/>
              <a:ext cx="6480720" cy="648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6893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>
              <a:stCxn id="9" idx="0"/>
              <a:endCxn id="9" idx="2"/>
            </p:cNvCxnSpPr>
            <p:nvPr/>
          </p:nvCxnSpPr>
          <p:spPr>
            <a:xfrm>
              <a:off x="3491880" y="3363838"/>
              <a:ext cx="0" cy="648072"/>
            </a:xfrm>
            <a:prstGeom prst="line">
              <a:avLst/>
            </a:prstGeom>
            <a:ln w="9525">
              <a:solidFill>
                <a:srgbClr val="6893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utoShape 12"/>
          <p:cNvSpPr>
            <a:spLocks noChangeArrowheads="1"/>
          </p:cNvSpPr>
          <p:nvPr/>
        </p:nvSpPr>
        <p:spPr bwMode="auto">
          <a:xfrm flipV="1">
            <a:off x="4716016" y="2427734"/>
            <a:ext cx="2088232" cy="720080"/>
          </a:xfrm>
          <a:prstGeom prst="wedgeRoundRectCallout">
            <a:avLst>
              <a:gd name="adj1" fmla="val 61185"/>
              <a:gd name="adj2" fmla="val -10234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051720" y="2211710"/>
            <a:ext cx="2160240" cy="1080120"/>
          </a:xfrm>
          <a:prstGeom prst="wedgeRoundRectCallout">
            <a:avLst>
              <a:gd name="adj1" fmla="val -59971"/>
              <a:gd name="adj2" fmla="val -894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216684" y="1046444"/>
            <a:ext cx="5544616" cy="360040"/>
          </a:xfrm>
          <a:prstGeom prst="wedgeRoundRectCallout">
            <a:avLst>
              <a:gd name="adj1" fmla="val 54332"/>
              <a:gd name="adj2" fmla="val -1067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1144676" y="974436"/>
            <a:ext cx="5616624" cy="4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回顾活动过程，你觉得七巧板</a:t>
            </a:r>
            <a:r>
              <a:rPr lang="en-US" altLang="zh-CN" sz="2200" b="1" dirty="0" smtClean="0">
                <a:latin typeface="楷体_GB2312" pitchFamily="49" charset="-122"/>
                <a:ea typeface="楷体_GB2312" pitchFamily="49" charset="-122"/>
              </a:rPr>
              <a:t>“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巧</a:t>
            </a:r>
            <a:r>
              <a:rPr lang="en-US" altLang="zh-CN" sz="2200" b="1" dirty="0" smtClean="0">
                <a:latin typeface="楷体_GB2312" pitchFamily="49" charset="-122"/>
                <a:ea typeface="楷体_GB2312" pitchFamily="49" charset="-122"/>
              </a:rPr>
              <a:t>”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在哪里？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49332" y="902428"/>
            <a:ext cx="547004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92280" y="2571750"/>
            <a:ext cx="442002" cy="4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31640" y="2571750"/>
            <a:ext cx="504056" cy="5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2027337" y="2168277"/>
            <a:ext cx="2159669" cy="109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用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块、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块、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块</a:t>
            </a:r>
            <a:r>
              <a:rPr lang="en-US" altLang="zh-CN" sz="2200" dirty="0" smtClean="0">
                <a:latin typeface="+mj-ea"/>
                <a:ea typeface="+mj-ea"/>
                <a:cs typeface="Arial" pitchFamily="34" charset="0"/>
              </a:rPr>
              <a:t>……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都能拼成已经学过的图形。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4687441" y="2380109"/>
            <a:ext cx="215966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七巧板能拼出很多有趣的图形。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  <p:bldP spid="5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99592" y="1275606"/>
            <a:ext cx="7452257" cy="2520280"/>
          </a:xfrm>
          <a:prstGeom prst="roundRect">
            <a:avLst/>
          </a:prstGeom>
          <a:solidFill>
            <a:srgbClr val="BBE2B0"/>
          </a:solidFill>
          <a:ln w="12700">
            <a:solidFill>
              <a:srgbClr val="488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491630"/>
            <a:ext cx="1728192" cy="4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1115616" y="1995686"/>
            <a:ext cx="6984206" cy="151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    七巧板是我国一种传统的智力玩具，用它可以拼出千变万化的图形，也称“七巧图”。七巧板流传到国外后，引起了很多人的</a:t>
            </a:r>
            <a:r>
              <a:rPr lang="zh-CN" altLang="en-US" sz="2200" b="1" smtClean="0">
                <a:latin typeface="楷体_GB2312" pitchFamily="49" charset="-122"/>
                <a:ea typeface="楷体_GB2312" pitchFamily="49" charset="-122"/>
              </a:rPr>
              <a:t>兴趣，被称作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“唐图”。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234</Words>
  <Application>Microsoft Office PowerPoint</Application>
  <PresentationFormat>全屏显示(16:9)</PresentationFormat>
  <Paragraphs>31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Arial</vt:lpstr>
      <vt:lpstr>宋体</vt:lpstr>
      <vt:lpstr>Calibri</vt:lpstr>
      <vt:lpstr>楷体_GB2312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</cp:lastModifiedBy>
  <cp:revision>251</cp:revision>
  <dcterms:created xsi:type="dcterms:W3CDTF">2015-12-28T01:01:35Z</dcterms:created>
  <dcterms:modified xsi:type="dcterms:W3CDTF">2016-07-04T01:44:08Z</dcterms:modified>
</cp:coreProperties>
</file>