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21" r:id="rId2"/>
    <p:sldId id="283" r:id="rId3"/>
    <p:sldId id="307" r:id="rId4"/>
    <p:sldId id="322" r:id="rId5"/>
    <p:sldId id="323" r:id="rId6"/>
    <p:sldId id="324" r:id="rId7"/>
    <p:sldId id="325" r:id="rId8"/>
    <p:sldId id="284" r:id="rId9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楷体_GB2312" pitchFamily="49" charset="-122"/>
      <p:regular r:id="rId16"/>
    </p:embeddedFont>
    <p:embeddedFont>
      <p:font typeface="楷体" pitchFamily="49" charset="-122"/>
      <p:regular r:id="rId1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2895D8"/>
    <a:srgbClr val="0000FF"/>
    <a:srgbClr val="0033CC"/>
    <a:srgbClr val="ADDFFD"/>
    <a:srgbClr val="9DD8FD"/>
    <a:srgbClr val="FAFEC6"/>
    <a:srgbClr val="A2E2A4"/>
    <a:srgbClr val="35AD38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4" autoAdjust="0"/>
    <p:restoredTop sz="94660"/>
  </p:normalViewPr>
  <p:slideViewPr>
    <p:cSldViewPr>
      <p:cViewPr varScale="1">
        <p:scale>
          <a:sx n="112" d="100"/>
          <a:sy n="112" d="100"/>
        </p:scale>
        <p:origin x="-150" y="-78"/>
      </p:cViewPr>
      <p:guideLst>
        <p:guide orient="horz" pos="230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3" d="100"/>
          <a:sy n="73" d="100"/>
        </p:scale>
        <p:origin x="-25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8A224-F32E-439C-8AB6-46B3BE84080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FD74C-1D55-4785-BA62-2B34665B9E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B9D1-FFFE-4363-8340-F265425F0613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F012-4C04-43D5-8D7A-4BAE3957BD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AF012-4C04-43D5-8D7A-4BAE3957BD0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912C-8210-4BE0-8794-726E556A6FA5}" type="datetimeFigureOut">
              <a:rPr lang="zh-CN" altLang="en-US" smtClean="0"/>
              <a:pPr/>
              <a:t>2016/6/20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0ACA-DC63-480A-B312-A20C574BB5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AppData\Local\Temp\Rar$DIa0.838\二年级上册封面2016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691680" y="2427734"/>
            <a:ext cx="34563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认识平行四边形</a:t>
            </a:r>
            <a:endParaRPr lang="zh-CN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12"/>
          <p:cNvSpPr>
            <a:spLocks noChangeArrowheads="1"/>
          </p:cNvSpPr>
          <p:nvPr/>
        </p:nvSpPr>
        <p:spPr bwMode="auto">
          <a:xfrm flipV="1">
            <a:off x="1979712" y="843558"/>
            <a:ext cx="4248472" cy="432048"/>
          </a:xfrm>
          <a:prstGeom prst="wedgeRoundRectCallout">
            <a:avLst>
              <a:gd name="adj1" fmla="val -55316"/>
              <a:gd name="adj2" fmla="val -8909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23528" y="669969"/>
            <a:ext cx="360000" cy="380282"/>
            <a:chOff x="719592" y="1018103"/>
            <a:chExt cx="360000" cy="380282"/>
          </a:xfrm>
        </p:grpSpPr>
        <p:pic>
          <p:nvPicPr>
            <p:cNvPr id="20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1995734" y="843558"/>
            <a:ext cx="417589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你在生活中见过这样的四边形吗？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771550"/>
            <a:ext cx="547004" cy="73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28" descr="2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275606"/>
            <a:ext cx="8038096" cy="2565080"/>
          </a:xfrm>
          <a:prstGeom prst="rect">
            <a:avLst/>
          </a:prstGeom>
        </p:spPr>
      </p:pic>
      <p:sp>
        <p:nvSpPr>
          <p:cNvPr id="30" name="AutoShape 12"/>
          <p:cNvSpPr>
            <a:spLocks noChangeArrowheads="1"/>
          </p:cNvSpPr>
          <p:nvPr/>
        </p:nvSpPr>
        <p:spPr bwMode="auto">
          <a:xfrm flipH="1">
            <a:off x="1547664" y="1949264"/>
            <a:ext cx="3672408" cy="676065"/>
          </a:xfrm>
          <a:prstGeom prst="wedgeRoundRectCallout">
            <a:avLst>
              <a:gd name="adj1" fmla="val 54364"/>
              <a:gd name="adj2" fmla="val -14487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标题 3"/>
          <p:cNvSpPr>
            <a:spLocks noGrp="1" noChangeArrowheads="1"/>
          </p:cNvSpPr>
          <p:nvPr/>
        </p:nvSpPr>
        <p:spPr bwMode="auto">
          <a:xfrm>
            <a:off x="1475656" y="1905249"/>
            <a:ext cx="4032448" cy="71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你能用两块完全一样的三角尺拼出这样的四边形吗？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905249"/>
            <a:ext cx="495613" cy="84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图片 33" descr="2-2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2525672"/>
            <a:ext cx="5662222" cy="1342222"/>
          </a:xfrm>
          <a:prstGeom prst="rect">
            <a:avLst/>
          </a:prstGeom>
        </p:spPr>
      </p:pic>
      <p:sp>
        <p:nvSpPr>
          <p:cNvPr id="35" name="标题 3"/>
          <p:cNvSpPr>
            <a:spLocks noGrp="1" noChangeArrowheads="1"/>
          </p:cNvSpPr>
          <p:nvPr/>
        </p:nvSpPr>
        <p:spPr bwMode="auto">
          <a:xfrm>
            <a:off x="827584" y="3795886"/>
            <a:ext cx="51845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像这样的四边形是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平行四边形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651250"/>
            <a:ext cx="2343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26675E-6 L 0.00139 -0.249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3" grpId="0"/>
      <p:bldP spid="23" grpId="1"/>
      <p:bldP spid="23" grpId="2"/>
      <p:bldP spid="30" grpId="0" animBg="1"/>
      <p:bldP spid="31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6284" y="2012429"/>
            <a:ext cx="847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8123" y="2098154"/>
            <a:ext cx="16859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2526779"/>
            <a:ext cx="16383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915566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611560" y="1419622"/>
            <a:ext cx="38890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1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sym typeface="宋体" charset="-122"/>
              </a:rPr>
              <a:t>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把平行四边形涂上颜色。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041004"/>
            <a:ext cx="12858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6284" y="2012429"/>
            <a:ext cx="847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8123" y="2098154"/>
            <a:ext cx="16859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5652" y="2517254"/>
            <a:ext cx="1809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2526779"/>
            <a:ext cx="16383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263" y="771550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1129248" y="1275606"/>
            <a:ext cx="60486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2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在钉子板上围出两个不同的平行四边形。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2" name="图片 11" descr="2-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779662"/>
            <a:ext cx="6035040" cy="2491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99" y="771550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827584" y="1275606"/>
            <a:ext cx="60486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3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你能在下面的图形中找到平行四边形吗？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0765" y="1779662"/>
            <a:ext cx="2443163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779662"/>
            <a:ext cx="245745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3175807"/>
            <a:ext cx="21717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3050" y="2239679"/>
            <a:ext cx="108585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3910" y="2241577"/>
            <a:ext cx="1100138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7075" y="2716019"/>
            <a:ext cx="1900238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9306" y="2239347"/>
            <a:ext cx="1643063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3789" y="2706486"/>
            <a:ext cx="19145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99" y="771550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827584" y="1275606"/>
            <a:ext cx="66247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4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你能用</a:t>
            </a:r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6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根同样长的小棒摆出平行四边形吗？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851670"/>
            <a:ext cx="2571750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21927">
            <a:off x="1156794" y="3000572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1697">
            <a:off x="1618698" y="2676563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1697">
            <a:off x="2261850" y="2676563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21927">
            <a:off x="2338902" y="3000572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1697">
            <a:off x="1258658" y="3343743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1697">
            <a:off x="1901810" y="3343743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21927">
            <a:off x="4463671" y="2978709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1697">
            <a:off x="4925575" y="2654700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1697">
            <a:off x="5568727" y="2654700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21927">
            <a:off x="5645779" y="2978709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1697">
            <a:off x="4206066" y="3878836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1697">
            <a:off x="4849218" y="3878836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21927">
            <a:off x="4109122" y="3535667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21927">
            <a:off x="5291230" y="3535667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21927">
            <a:off x="6053338" y="3266741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1697">
            <a:off x="6515242" y="2942732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1697">
            <a:off x="7158394" y="2942732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21927">
            <a:off x="7900487" y="3289664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1697">
            <a:off x="6155202" y="3609912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1697">
            <a:off x="6798354" y="3609912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1697">
            <a:off x="7811387" y="2958158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1697">
            <a:off x="7451347" y="3625338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组合 36"/>
          <p:cNvGrpSpPr/>
          <p:nvPr/>
        </p:nvGrpSpPr>
        <p:grpSpPr>
          <a:xfrm>
            <a:off x="4716016" y="1779662"/>
            <a:ext cx="3352928" cy="936104"/>
            <a:chOff x="5292080" y="3291830"/>
            <a:chExt cx="3352928" cy="936104"/>
          </a:xfrm>
        </p:grpSpPr>
        <p:sp>
          <p:nvSpPr>
            <p:cNvPr id="35" name="AutoShape 12"/>
            <p:cNvSpPr>
              <a:spLocks noChangeArrowheads="1"/>
            </p:cNvSpPr>
            <p:nvPr/>
          </p:nvSpPr>
          <p:spPr bwMode="auto">
            <a:xfrm flipV="1">
              <a:off x="5292080" y="3435846"/>
              <a:ext cx="2592288" cy="648072"/>
            </a:xfrm>
            <a:prstGeom prst="wedgeRoundRectCallout">
              <a:avLst>
                <a:gd name="adj1" fmla="val 56689"/>
                <a:gd name="adj2" fmla="val -13883"/>
                <a:gd name="adj3" fmla="val 16667"/>
              </a:avLst>
            </a:prstGeom>
            <a:solidFill>
              <a:srgbClr val="FFFF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28384" y="3507854"/>
              <a:ext cx="616624" cy="697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标题 3"/>
            <p:cNvSpPr txBox="1">
              <a:spLocks noChangeArrowheads="1"/>
            </p:cNvSpPr>
            <p:nvPr/>
          </p:nvSpPr>
          <p:spPr>
            <a:xfrm>
              <a:off x="5292080" y="3291830"/>
              <a:ext cx="2592288" cy="9361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楷体_GB2312" pitchFamily="49" charset="-122"/>
                  <a:ea typeface="楷体_GB2312" pitchFamily="49" charset="-122"/>
                  <a:cs typeface="+mj-cs"/>
                </a:rPr>
                <a:t>用</a:t>
              </a:r>
              <a:r>
                <a:rPr kumimoji="0" lang="en-US" altLang="zh-CN" sz="2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楷体_GB2312" pitchFamily="49" charset="-122"/>
                  <a:cs typeface="Arial" pitchFamily="34" charset="0"/>
                </a:rPr>
                <a:t>8</a:t>
              </a: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  <a:ea typeface="楷体_GB2312" pitchFamily="49" charset="-122"/>
                  <a:cs typeface="Arial" pitchFamily="34" charset="0"/>
                </a:rPr>
                <a:t>根同样的小棒能摆出平行四边形吗？</a:t>
              </a:r>
              <a:endPara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j-cs"/>
              </a:endParaRPr>
            </a:p>
          </p:txBody>
        </p:sp>
      </p:grp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21927">
            <a:off x="2928473" y="2834693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829088">
            <a:off x="3438892" y="2510684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3765">
            <a:off x="3527567" y="2887595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1697">
            <a:off x="2670868" y="3734820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21927">
            <a:off x="2573924" y="3391651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21927">
            <a:off x="3173018" y="3444553"/>
            <a:ext cx="276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99" y="916186"/>
            <a:ext cx="1152000" cy="3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827584" y="1420242"/>
            <a:ext cx="50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5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.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1259632" y="1459998"/>
            <a:ext cx="66247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b="1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照样子用</a:t>
            </a:r>
            <a:r>
              <a:rPr lang="en-US" altLang="zh-CN" sz="2400" dirty="0" smtClean="0">
                <a:latin typeface="Arial" pitchFamily="34" charset="0"/>
                <a:ea typeface="楷体" pitchFamily="49" charset="-122"/>
                <a:cs typeface="Arial" pitchFamily="34" charset="0"/>
                <a:sym typeface="宋体" charset="-122"/>
              </a:rPr>
              <a:t>4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sym typeface="宋体" charset="-122"/>
              </a:rPr>
              <a:t>根木条钉一个长方形框，再拉一拉，你有什么发现？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6" name="图片 5" descr="2-5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2355726"/>
            <a:ext cx="5619750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129</Words>
  <Application>Microsoft Office PowerPoint</Application>
  <PresentationFormat>全屏显示(16:9)</PresentationFormat>
  <Paragraphs>18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Calibri</vt:lpstr>
      <vt:lpstr>楷体_GB2312</vt:lpstr>
      <vt:lpstr>楷体</vt:lpstr>
      <vt:lpstr>Times New Roman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Administrator</cp:lastModifiedBy>
  <cp:revision>229</cp:revision>
  <dcterms:created xsi:type="dcterms:W3CDTF">2015-12-28T01:01:35Z</dcterms:created>
  <dcterms:modified xsi:type="dcterms:W3CDTF">2016-06-20T00:36:34Z</dcterms:modified>
</cp:coreProperties>
</file>