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21" r:id="rId2"/>
    <p:sldId id="283" r:id="rId3"/>
    <p:sldId id="314" r:id="rId4"/>
    <p:sldId id="315" r:id="rId5"/>
    <p:sldId id="307" r:id="rId6"/>
    <p:sldId id="316" r:id="rId7"/>
    <p:sldId id="317" r:id="rId8"/>
    <p:sldId id="318" r:id="rId9"/>
    <p:sldId id="319" r:id="rId10"/>
    <p:sldId id="320" r:id="rId11"/>
    <p:sldId id="284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楷体_GB2312" pitchFamily="49" charset="-122"/>
      <p:regular r:id="rId18"/>
    </p:embeddedFont>
    <p:embeddedFont>
      <p:font typeface="楷体" pitchFamily="49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A2E2A4"/>
    <a:srgbClr val="41B238"/>
    <a:srgbClr val="35AD38"/>
    <a:srgbClr val="009900"/>
    <a:srgbClr val="97CFB2"/>
    <a:srgbClr val="66FF66"/>
    <a:srgbClr val="CCFF99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660"/>
  </p:normalViewPr>
  <p:slideViewPr>
    <p:cSldViewPr>
      <p:cViewPr varScale="1">
        <p:scale>
          <a:sx n="112" d="100"/>
          <a:sy n="112" d="100"/>
        </p:scale>
        <p:origin x="-150" y="-78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99592" y="2283718"/>
            <a:ext cx="48245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四边形、五边形、六边形的初步认识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8764" y="1126419"/>
            <a:ext cx="1047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167" y="1126419"/>
            <a:ext cx="1181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49" y="1909176"/>
            <a:ext cx="1295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2191" y="1665159"/>
            <a:ext cx="1095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889" y="70370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780881" y="1207758"/>
            <a:ext cx="504056" cy="4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1166322" y="1210626"/>
            <a:ext cx="3960440" cy="71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在右边的图形中，你能找出几个四边形？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图片 4" descr="1－15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9433" y="1135750"/>
            <a:ext cx="1983581" cy="17568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8764" y="1140880"/>
            <a:ext cx="1047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49" y="1891648"/>
            <a:ext cx="1295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167" y="1140880"/>
            <a:ext cx="1181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551" y="1658468"/>
            <a:ext cx="1095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4786" y="1140880"/>
            <a:ext cx="1819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0771" y="1665159"/>
            <a:ext cx="2000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7426" y="1114448"/>
            <a:ext cx="1819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0102" y="1674490"/>
            <a:ext cx="2000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49" y="1126419"/>
            <a:ext cx="1304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2659" y="1138390"/>
            <a:ext cx="1304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5498" y="1135750"/>
            <a:ext cx="1304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829" y="1133110"/>
            <a:ext cx="1304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080" y="1126419"/>
            <a:ext cx="2000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697E-6 L -0.51511 0.178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5147E-6 L -0.49184 0.189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19574E-6 L -0.28351 0.02809 " pathEditMode="relative" ptsTypes="AA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4137E-6 L -0.25955 0.012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0235E-6 L -0.51181 0.3853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4137E-6 L -0.29635 0.25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31553E-7 L -0.07535 0.3408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39086E-7 L -0.05868 0.3309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3528" y="669969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827584" y="577912"/>
            <a:ext cx="6984776" cy="76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下面是我国古代建筑上一种常见的窗格图案。你能从中找出边数相同的图形吗？在图中描一描。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2" name="图片 31" descr="1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419622"/>
            <a:ext cx="5512319" cy="297813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995686"/>
            <a:ext cx="857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245718"/>
            <a:ext cx="666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47814"/>
            <a:ext cx="781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718" y="2596488"/>
            <a:ext cx="923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8733" y="1554307"/>
            <a:ext cx="828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715766"/>
            <a:ext cx="685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460432" y="3422963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2"/>
          <p:cNvSpPr>
            <a:spLocks noChangeArrowheads="1"/>
          </p:cNvSpPr>
          <p:nvPr/>
        </p:nvSpPr>
        <p:spPr bwMode="auto">
          <a:xfrm flipH="1">
            <a:off x="6876256" y="2283718"/>
            <a:ext cx="1872208" cy="1008112"/>
          </a:xfrm>
          <a:prstGeom prst="wedgeRoundRectCallout">
            <a:avLst>
              <a:gd name="adj1" fmla="val -32460"/>
              <a:gd name="adj2" fmla="val 69718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6876256" y="2406901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我找出的图形都有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条边，是三角形。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15184" y="3045074"/>
            <a:ext cx="628816" cy="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6876256" y="2541018"/>
            <a:ext cx="1728192" cy="648072"/>
          </a:xfrm>
          <a:prstGeom prst="wedgeRoundRectCallout">
            <a:avLst>
              <a:gd name="adj1" fmla="val 52073"/>
              <a:gd name="adj2" fmla="val 67280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6804248" y="2473101"/>
            <a:ext cx="19442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我找出的图形都有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条边。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3187208"/>
            <a:ext cx="432048" cy="5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2"/>
          <p:cNvSpPr>
            <a:spLocks noChangeArrowheads="1"/>
          </p:cNvSpPr>
          <p:nvPr/>
        </p:nvSpPr>
        <p:spPr bwMode="auto">
          <a:xfrm flipV="1">
            <a:off x="6948264" y="2465058"/>
            <a:ext cx="1800200" cy="648072"/>
          </a:xfrm>
          <a:prstGeom prst="wedgeRoundRectCallout">
            <a:avLst>
              <a:gd name="adj1" fmla="val 42711"/>
              <a:gd name="adj2" fmla="val -6900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6876256" y="2427734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我找出的图形都有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条边。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 animBg="1"/>
      <p:bldP spid="15" grpId="1" animBg="1"/>
      <p:bldP spid="15" grpId="2" animBg="1"/>
      <p:bldP spid="16" grpId="0"/>
      <p:bldP spid="16" grpId="1"/>
      <p:bldP spid="16" grpId="2"/>
      <p:bldP spid="18" grpId="0" animBg="1"/>
      <p:bldP spid="18" grpId="2" animBg="1"/>
      <p:bldP spid="19" grpId="0"/>
      <p:bldP spid="19" grpId="2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867" y="552886"/>
            <a:ext cx="3307391" cy="1786879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301" y="898524"/>
            <a:ext cx="51435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8915" y="1648543"/>
            <a:ext cx="40005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5325" y="1589801"/>
            <a:ext cx="468630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7914" y="1259006"/>
            <a:ext cx="554355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1123" y="633697"/>
            <a:ext cx="4972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7492" y="1330572"/>
            <a:ext cx="411480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7"/>
          <p:cNvGrpSpPr/>
          <p:nvPr/>
        </p:nvGrpSpPr>
        <p:grpSpPr>
          <a:xfrm>
            <a:off x="323528" y="627534"/>
            <a:ext cx="360000" cy="380282"/>
            <a:chOff x="719592" y="1018103"/>
            <a:chExt cx="360000" cy="380282"/>
          </a:xfrm>
        </p:grpSpPr>
        <p:pic>
          <p:nvPicPr>
            <p:cNvPr id="21" name="Picture 6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1600" y="2431954"/>
            <a:ext cx="7128792" cy="1579956"/>
            <a:chOff x="251520" y="555526"/>
            <a:chExt cx="6480720" cy="576064"/>
          </a:xfrm>
        </p:grpSpPr>
        <p:sp>
          <p:nvSpPr>
            <p:cNvPr id="25" name="矩形 24"/>
            <p:cNvSpPr/>
            <p:nvPr/>
          </p:nvSpPr>
          <p:spPr>
            <a:xfrm>
              <a:off x="251520" y="555526"/>
              <a:ext cx="6480720" cy="576064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411760" y="555526"/>
              <a:ext cx="0" cy="57606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573673" y="555526"/>
              <a:ext cx="0" cy="57606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024040"/>
            <a:ext cx="628816" cy="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279458"/>
            <a:ext cx="432048" cy="5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422963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2"/>
          <p:cNvSpPr>
            <a:spLocks noChangeArrowheads="1"/>
          </p:cNvSpPr>
          <p:nvPr/>
        </p:nvSpPr>
        <p:spPr bwMode="auto">
          <a:xfrm flipV="1">
            <a:off x="6012160" y="2557308"/>
            <a:ext cx="1800200" cy="648072"/>
          </a:xfrm>
          <a:prstGeom prst="wedgeRoundRectCallout">
            <a:avLst>
              <a:gd name="adj1" fmla="val 42711"/>
              <a:gd name="adj2" fmla="val -6900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flipH="1">
            <a:off x="1331640" y="2519984"/>
            <a:ext cx="1872208" cy="1008112"/>
          </a:xfrm>
          <a:prstGeom prst="wedgeRoundRectCallout">
            <a:avLst>
              <a:gd name="adj1" fmla="val 35817"/>
              <a:gd name="adj2" fmla="val 66941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 flipH="1">
            <a:off x="3923928" y="2538606"/>
            <a:ext cx="1728192" cy="648072"/>
          </a:xfrm>
          <a:prstGeom prst="wedgeRoundRectCallout">
            <a:avLst>
              <a:gd name="adj1" fmla="val 52073"/>
              <a:gd name="adj2" fmla="val 67280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331640" y="2643167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我找出的图形都有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条边，是三角形。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851920" y="2470689"/>
            <a:ext cx="19442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我找出的图形都有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条边。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5940152" y="2519984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我找出的图形都有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条边。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609266"/>
            <a:ext cx="51435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507854"/>
            <a:ext cx="40005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6248" y="3459797"/>
            <a:ext cx="468630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414077"/>
            <a:ext cx="554355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366696"/>
            <a:ext cx="4972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363838"/>
            <a:ext cx="411480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23528" y="581939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AutoShape 12"/>
          <p:cNvSpPr>
            <a:spLocks noChangeArrowheads="1"/>
          </p:cNvSpPr>
          <p:nvPr/>
        </p:nvSpPr>
        <p:spPr bwMode="auto">
          <a:xfrm flipH="1">
            <a:off x="1475656" y="1605013"/>
            <a:ext cx="3672408" cy="360040"/>
          </a:xfrm>
          <a:prstGeom prst="wedgeRoundRectCallout">
            <a:avLst>
              <a:gd name="adj1" fmla="val 55933"/>
              <a:gd name="adj2" fmla="val 12857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475656" y="1583711"/>
            <a:ext cx="360040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长方形和正方形都是几边形？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827584" y="530173"/>
            <a:ext cx="2520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像这样有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条边的图形是四边形。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4" y="1347614"/>
            <a:ext cx="561552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4675" y="411510"/>
            <a:ext cx="13858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496" y="602181"/>
            <a:ext cx="11715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6004" y="602181"/>
            <a:ext cx="127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60218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827584" y="2067694"/>
            <a:ext cx="62646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下面的图形各有几条边？是几边形呢？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3851920" y="2591032"/>
            <a:ext cx="2808312" cy="681636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779912" y="2590412"/>
            <a:ext cx="29523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这两个图形各有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条边，是五边形。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auto">
          <a:xfrm flipV="1">
            <a:off x="1547664" y="3580482"/>
            <a:ext cx="2952899" cy="648072"/>
          </a:xfrm>
          <a:prstGeom prst="wedgeRoundRectCallout">
            <a:avLst>
              <a:gd name="adj1" fmla="val -59489"/>
              <a:gd name="adj2" fmla="val -26186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548235" y="3579862"/>
            <a:ext cx="29523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这两个图形各有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条边，是六边形。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451071"/>
            <a:ext cx="1077278" cy="10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451071"/>
            <a:ext cx="1188720" cy="10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592" y="3724498"/>
            <a:ext cx="432048" cy="5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735048"/>
            <a:ext cx="504056" cy="5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QQ截图20160620154952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2499742"/>
            <a:ext cx="2016223" cy="973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8" grpId="0"/>
      <p:bldP spid="35" grpId="0"/>
      <p:bldP spid="39" grpId="0" animBg="1"/>
      <p:bldP spid="40" grpId="0"/>
      <p:bldP spid="42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1556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11560" y="1419622"/>
            <a:ext cx="52565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在四边形下面的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里画“  ”。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479430"/>
            <a:ext cx="324000" cy="2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图片 60" descr="1－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923678"/>
            <a:ext cx="7536656" cy="1071563"/>
          </a:xfrm>
          <a:prstGeom prst="rect">
            <a:avLst/>
          </a:prstGeom>
        </p:spPr>
      </p:pic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1115616" y="3003798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275856" y="3003798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5364088" y="3003798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7236296" y="3003798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110490"/>
            <a:ext cx="324000" cy="2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110490"/>
            <a:ext cx="324000" cy="2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129152"/>
            <a:ext cx="324000" cy="2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3" grpId="0"/>
      <p:bldP spid="64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954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11560" y="1165458"/>
            <a:ext cx="504056" cy="4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971600" y="1162451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钉子板上围出的各是什么图形？你能围出四边形、五   边形和六边形吗？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5" name="图片 14" descr="1－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923678"/>
            <a:ext cx="5257800" cy="2211705"/>
          </a:xfrm>
          <a:prstGeom prst="rect">
            <a:avLst/>
          </a:prstGeom>
        </p:spPr>
      </p:pic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1979712" y="4011290"/>
            <a:ext cx="108012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四边形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3563888" y="4011290"/>
            <a:ext cx="108012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五边形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5436096" y="4011290"/>
            <a:ext cx="108012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六边形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11560" y="987574"/>
            <a:ext cx="80648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数数下面的图形各有几条边，照样子写一写，再填表。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" name="图片 13" descr="1－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444" y="1419622"/>
            <a:ext cx="7234238" cy="1913572"/>
          </a:xfrm>
          <a:prstGeom prst="rect">
            <a:avLst/>
          </a:prstGeom>
        </p:spPr>
      </p:pic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2627784" y="160562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6012160" y="167763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4355976" y="1649637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2627784" y="261373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7452320" y="160562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6012160" y="2613734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4355976" y="261373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7452320" y="2604403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051720" y="3435846"/>
            <a:ext cx="43204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051720" y="3796196"/>
            <a:ext cx="43204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051720" y="4156546"/>
            <a:ext cx="43204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491880" y="3435846"/>
            <a:ext cx="0" cy="72070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932040" y="3435846"/>
            <a:ext cx="0" cy="72070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123728" y="3417574"/>
            <a:ext cx="1368152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四边形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3491880" y="3417574"/>
            <a:ext cx="144016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五边形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4932040" y="3417574"/>
            <a:ext cx="144016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六边形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051720" y="3786555"/>
            <a:ext cx="144016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491880" y="3786555"/>
            <a:ext cx="144016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932040" y="3786555"/>
            <a:ext cx="1440160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2411760" y="3767893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endParaRPr lang="zh-CN" altLang="en-US" sz="22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851920" y="3767893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2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292080" y="3767893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2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958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23528" y="1563638"/>
            <a:ext cx="1368152" cy="4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）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1403648" y="1563638"/>
            <a:ext cx="69847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你能把一张四边形纸剪成两个三角形吗？剪成一个三角形和一个四边形呢？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20858"/>
            <a:ext cx="159258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3580" y="2420858"/>
            <a:ext cx="173736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420858"/>
            <a:ext cx="173736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8292" y="2306558"/>
            <a:ext cx="159258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接连接符 21"/>
          <p:cNvCxnSpPr/>
          <p:nvPr/>
        </p:nvCxnSpPr>
        <p:spPr>
          <a:xfrm flipV="1">
            <a:off x="1475656" y="2514765"/>
            <a:ext cx="861144" cy="113710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1470248" y="2800227"/>
            <a:ext cx="1433819" cy="84907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2333848" y="2511832"/>
            <a:ext cx="0" cy="1134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52080" y="2216065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835856" y="2216065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直角三角形 32"/>
          <p:cNvSpPr/>
          <p:nvPr/>
        </p:nvSpPr>
        <p:spPr>
          <a:xfrm flipH="1" flipV="1">
            <a:off x="1835856" y="2216065"/>
            <a:ext cx="1440000" cy="1440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4297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11560" y="1326568"/>
            <a:ext cx="1368152" cy="4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）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1691680" y="1301167"/>
            <a:ext cx="61206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在一张正方形纸上剪下一个三角形，剩下的部分是什么图形？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3890060" y="3711156"/>
            <a:ext cx="1368152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四边形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5915213" y="3711156"/>
            <a:ext cx="1368152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五边形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1861097" y="3711156"/>
            <a:ext cx="1368152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三角形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835856" y="2216065"/>
            <a:ext cx="1440000" cy="14400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868304" y="2220337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3852080" y="2216065"/>
            <a:ext cx="1439509" cy="7200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直角三角形 40"/>
          <p:cNvSpPr/>
          <p:nvPr/>
        </p:nvSpPr>
        <p:spPr>
          <a:xfrm flipH="1" flipV="1">
            <a:off x="3852080" y="2216065"/>
            <a:ext cx="1440000" cy="702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1835856" y="2216065"/>
            <a:ext cx="1439509" cy="14400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直角三角形 44"/>
          <p:cNvSpPr/>
          <p:nvPr/>
        </p:nvSpPr>
        <p:spPr>
          <a:xfrm flipH="1" flipV="1">
            <a:off x="6588304" y="2220337"/>
            <a:ext cx="720000" cy="702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>
            <a:stCxn id="26" idx="0"/>
          </p:cNvCxnSpPr>
          <p:nvPr/>
        </p:nvCxnSpPr>
        <p:spPr>
          <a:xfrm>
            <a:off x="6588304" y="2220337"/>
            <a:ext cx="719349" cy="7200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835696" y="3659717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852571" y="3659717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868144" y="3659717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rot="5400000">
            <a:off x="1112912" y="2945698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5400000">
            <a:off x="3131920" y="2948184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5400000">
            <a:off x="5151592" y="2945612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4930840" y="3294324"/>
            <a:ext cx="7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6949685" y="3304495"/>
            <a:ext cx="7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10800000">
            <a:off x="5863000" y="2226695"/>
            <a:ext cx="7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6012160" y="4803998"/>
            <a:ext cx="288032" cy="21602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6516216" y="4803998"/>
            <a:ext cx="288032" cy="21602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20272" y="4803998"/>
            <a:ext cx="288032" cy="21602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30" grpId="0"/>
      <p:bldP spid="14" grpId="0"/>
      <p:bldP spid="19" grpId="0"/>
      <p:bldP spid="20" grpId="0"/>
      <p:bldP spid="21" grpId="0"/>
      <p:bldP spid="26" grpId="0" animBg="1"/>
      <p:bldP spid="41" grpId="0" animBg="1"/>
      <p:bldP spid="4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339</Words>
  <Application>Microsoft Office PowerPoint</Application>
  <PresentationFormat>全屏显示(16:9)</PresentationFormat>
  <Paragraphs>62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225</cp:revision>
  <dcterms:created xsi:type="dcterms:W3CDTF">2015-12-28T01:01:35Z</dcterms:created>
  <dcterms:modified xsi:type="dcterms:W3CDTF">2016-06-20T07:53:44Z</dcterms:modified>
</cp:coreProperties>
</file>