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4" r:id="rId2"/>
    <p:sldId id="283" r:id="rId3"/>
    <p:sldId id="306" r:id="rId4"/>
    <p:sldId id="309" r:id="rId5"/>
    <p:sldId id="307" r:id="rId6"/>
    <p:sldId id="310" r:id="rId7"/>
    <p:sldId id="311" r:id="rId8"/>
    <p:sldId id="312" r:id="rId9"/>
    <p:sldId id="313" r:id="rId10"/>
    <p:sldId id="284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楷体_GB2312" pitchFamily="49" charset="-122"/>
      <p:regular r:id="rId17"/>
    </p:embeddedFont>
    <p:embeddedFont>
      <p:font typeface="楷体" pitchFamily="49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D23"/>
    <a:srgbClr val="35AD38"/>
    <a:srgbClr val="006699"/>
    <a:srgbClr val="0000FF"/>
    <a:srgbClr val="0033CC"/>
    <a:srgbClr val="ADDFFD"/>
    <a:srgbClr val="9DD8FD"/>
    <a:srgbClr val="2895D8"/>
    <a:srgbClr val="FAFEC6"/>
    <a:srgbClr val="A2E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150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83568" y="2427734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简单的加、减法实际问题（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2"/>
          <p:cNvSpPr>
            <a:spLocks noChangeArrowheads="1"/>
          </p:cNvSpPr>
          <p:nvPr/>
        </p:nvSpPr>
        <p:spPr bwMode="auto">
          <a:xfrm flipV="1">
            <a:off x="6156176" y="1851670"/>
            <a:ext cx="1800200" cy="1008112"/>
          </a:xfrm>
          <a:prstGeom prst="wedgeRoundRectCallout">
            <a:avLst>
              <a:gd name="adj1" fmla="val 60493"/>
              <a:gd name="adj2" fmla="val 318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23528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2195736" y="3435846"/>
            <a:ext cx="5040560" cy="5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156176" y="1707654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根据图中的条件，你能提出什么问题？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56376" y="2211710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971600" y="3003798"/>
            <a:ext cx="7128792" cy="1224136"/>
            <a:chOff x="251520" y="555526"/>
            <a:chExt cx="6480720" cy="576064"/>
          </a:xfrm>
        </p:grpSpPr>
        <p:sp>
          <p:nvSpPr>
            <p:cNvPr id="18" name="矩形 17"/>
            <p:cNvSpPr/>
            <p:nvPr/>
          </p:nvSpPr>
          <p:spPr>
            <a:xfrm>
              <a:off x="251520" y="555526"/>
              <a:ext cx="6480720" cy="576064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411760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573673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4048" y="3723258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579862"/>
            <a:ext cx="432048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654" y="3771642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2"/>
          <p:cNvSpPr>
            <a:spLocks noChangeArrowheads="1"/>
          </p:cNvSpPr>
          <p:nvPr/>
        </p:nvSpPr>
        <p:spPr bwMode="auto">
          <a:xfrm flipH="1" flipV="1">
            <a:off x="1331640" y="3179536"/>
            <a:ext cx="1944216" cy="648072"/>
          </a:xfrm>
          <a:prstGeom prst="wedgeRoundRectCallout">
            <a:avLst>
              <a:gd name="adj1" fmla="val 42711"/>
              <a:gd name="adj2" fmla="val -6900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012160" y="3219822"/>
            <a:ext cx="1296144" cy="720080"/>
          </a:xfrm>
          <a:prstGeom prst="wedgeRoundRectCallout">
            <a:avLst>
              <a:gd name="adj1" fmla="val 60237"/>
              <a:gd name="adj2" fmla="val 3584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779912" y="3147194"/>
            <a:ext cx="1152128" cy="720700"/>
          </a:xfrm>
          <a:prstGeom prst="wedgeRoundRectCallout">
            <a:avLst>
              <a:gd name="adj1" fmla="val 62331"/>
              <a:gd name="adj2" fmla="val 42804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331640" y="310752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谁做的花最多？谁做的最少？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707904" y="3107890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小华做了多少朵？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6012160" y="3185638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小平做了多少朵？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" name="图片 27" descr="做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1074970"/>
            <a:ext cx="4032448" cy="1705786"/>
          </a:xfrm>
          <a:prstGeom prst="rect">
            <a:avLst/>
          </a:prstGeom>
        </p:spPr>
      </p:pic>
      <p:sp>
        <p:nvSpPr>
          <p:cNvPr id="32" name="AutoShape 12"/>
          <p:cNvSpPr>
            <a:spLocks noChangeArrowheads="1"/>
          </p:cNvSpPr>
          <p:nvPr/>
        </p:nvSpPr>
        <p:spPr bwMode="auto">
          <a:xfrm flipV="1">
            <a:off x="3347864" y="712751"/>
            <a:ext cx="2375694" cy="432048"/>
          </a:xfrm>
          <a:prstGeom prst="wedgeRoundRectCallout">
            <a:avLst>
              <a:gd name="adj1" fmla="val -56221"/>
              <a:gd name="adj2" fmla="val -44196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 flipV="1">
            <a:off x="1008303" y="627534"/>
            <a:ext cx="1331450" cy="648072"/>
          </a:xfrm>
          <a:prstGeom prst="wedgeRoundRectCallout">
            <a:avLst>
              <a:gd name="adj1" fmla="val -6235"/>
              <a:gd name="adj2" fmla="val -70937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971600" y="656812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我做了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11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朵花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275856" y="685615"/>
            <a:ext cx="2699587" cy="47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我比小英多做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4860032" y="1304884"/>
            <a:ext cx="1224136" cy="648072"/>
          </a:xfrm>
          <a:prstGeom prst="wedgeRoundRectCallout">
            <a:avLst>
              <a:gd name="adj1" fmla="val -70310"/>
              <a:gd name="adj2" fmla="val 4016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788024" y="1232876"/>
            <a:ext cx="14401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我比小英少做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500563" y="2211710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83568" y="2211710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小英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131840" y="146235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小华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12160" y="4803998"/>
            <a:ext cx="288032" cy="216024"/>
          </a:xfrm>
          <a:prstGeom prst="ellipse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516216" y="4803998"/>
            <a:ext cx="288032" cy="216024"/>
          </a:xfrm>
          <a:prstGeom prst="ellipse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20272" y="4803998"/>
            <a:ext cx="288032" cy="216024"/>
          </a:xfrm>
          <a:prstGeom prst="ellipse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7" grpId="0" animBg="1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356547" y="3012344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92240" y="310144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04341" y="310144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98944" y="310144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62112" y="309445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991464" y="303673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927568" y="303673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712218" y="303673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3504066" y="3019639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572000" y="699542"/>
            <a:ext cx="360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小华做了多少朵？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076056" y="3012344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5461734" y="3033076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3528" y="627534"/>
            <a:ext cx="360000" cy="380282"/>
            <a:chOff x="719592" y="1018103"/>
            <a:chExt cx="360000" cy="380282"/>
          </a:xfrm>
        </p:grpSpPr>
        <p:pic>
          <p:nvPicPr>
            <p:cNvPr id="31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203598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92080" y="1203598"/>
            <a:ext cx="2160240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220072" y="1241422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先用圆片摆一摆，再想想怎样解答。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1331640" y="214824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小英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1331640" y="258029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小华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267744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666558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065372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464186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863000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261814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660628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059442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857070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458256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255884" y="2245894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267744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666558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3065372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464186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863000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261814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660628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059442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57070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458256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255884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053512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6654698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452320" y="2645024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60232" y="3651250"/>
            <a:ext cx="495613" cy="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AutoShape 12"/>
          <p:cNvSpPr>
            <a:spLocks noChangeArrowheads="1"/>
          </p:cNvSpPr>
          <p:nvPr/>
        </p:nvSpPr>
        <p:spPr bwMode="auto">
          <a:xfrm flipH="1">
            <a:off x="2555775" y="3651250"/>
            <a:ext cx="3743845" cy="648692"/>
          </a:xfrm>
          <a:prstGeom prst="wedgeRoundRectCallout">
            <a:avLst>
              <a:gd name="adj1" fmla="val -58108"/>
              <a:gd name="adj2" fmla="val 396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2555776" y="3651250"/>
            <a:ext cx="3960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根据解答的结果算一算，小华是不是比小英多做了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朵？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4" name="图片 73" descr="做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915566"/>
            <a:ext cx="2742222" cy="1160000"/>
          </a:xfrm>
          <a:prstGeom prst="rect">
            <a:avLst/>
          </a:prstGeom>
        </p:spPr>
      </p:pic>
      <p:sp>
        <p:nvSpPr>
          <p:cNvPr id="75" name="AutoShape 12"/>
          <p:cNvSpPr>
            <a:spLocks noChangeArrowheads="1"/>
          </p:cNvSpPr>
          <p:nvPr/>
        </p:nvSpPr>
        <p:spPr bwMode="auto">
          <a:xfrm flipV="1">
            <a:off x="2627785" y="671832"/>
            <a:ext cx="1656183" cy="288031"/>
          </a:xfrm>
          <a:prstGeom prst="wedgeRoundRectCallout">
            <a:avLst>
              <a:gd name="adj1" fmla="val -56221"/>
              <a:gd name="adj2" fmla="val -44196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 flipV="1">
            <a:off x="864287" y="627534"/>
            <a:ext cx="971409" cy="488668"/>
          </a:xfrm>
          <a:prstGeom prst="wedgeRoundRectCallout">
            <a:avLst>
              <a:gd name="adj1" fmla="val -6235"/>
              <a:gd name="adj2" fmla="val -70937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827584" y="555526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我做了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11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朵花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2555776" y="610726"/>
            <a:ext cx="1882027" cy="4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我比小英多做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AutoShape 12"/>
          <p:cNvSpPr>
            <a:spLocks noChangeArrowheads="1"/>
          </p:cNvSpPr>
          <p:nvPr/>
        </p:nvSpPr>
        <p:spPr bwMode="auto">
          <a:xfrm>
            <a:off x="3603894" y="1051710"/>
            <a:ext cx="936104" cy="504056"/>
          </a:xfrm>
          <a:prstGeom prst="wedgeRoundRectCallout">
            <a:avLst>
              <a:gd name="adj1" fmla="val -70310"/>
              <a:gd name="adj2" fmla="val 4016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标题 3"/>
          <p:cNvSpPr>
            <a:spLocks noGrp="1" noChangeArrowheads="1"/>
          </p:cNvSpPr>
          <p:nvPr/>
        </p:nvSpPr>
        <p:spPr bwMode="auto">
          <a:xfrm>
            <a:off x="3531885" y="979702"/>
            <a:ext cx="104011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我比小英少做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3315861" y="1699782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小平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755576" y="1635646"/>
            <a:ext cx="576064" cy="3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小英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2307749" y="1051710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小华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 animBg="1"/>
      <p:bldP spid="21" grpId="0" animBg="1"/>
      <p:bldP spid="22" grpId="0"/>
      <p:bldP spid="23" grpId="0"/>
      <p:bldP spid="24" grpId="0"/>
      <p:bldP spid="28" grpId="0"/>
      <p:bldP spid="32" grpId="0"/>
      <p:bldP spid="44" grpId="0"/>
      <p:bldP spid="46" grpId="0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/>
      <p:bldP spid="75" grpId="0" animBg="1"/>
      <p:bldP spid="76" grpId="0" animBg="1"/>
      <p:bldP spid="77" grpId="0"/>
      <p:bldP spid="78" grpId="0"/>
      <p:bldP spid="79" grpId="0" animBg="1"/>
      <p:bldP spid="97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 noChangeArrowheads="1"/>
          </p:cNvSpPr>
          <p:nvPr/>
        </p:nvSpPr>
        <p:spPr bwMode="auto">
          <a:xfrm>
            <a:off x="4136883" y="3533507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2576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84677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79280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42448" y="3607072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2771800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3707904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492554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284402" y="3515149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860032" y="771550"/>
            <a:ext cx="3312368" cy="5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小平做了多少朵？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4846580" y="3533507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5232258" y="3549333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68344" y="1491630"/>
            <a:ext cx="616624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 flipV="1">
            <a:off x="5652120" y="1419622"/>
            <a:ext cx="1944216" cy="720080"/>
          </a:xfrm>
          <a:prstGeom prst="wedgeRoundRectCallout">
            <a:avLst>
              <a:gd name="adj1" fmla="val 55691"/>
              <a:gd name="adj2" fmla="val -6749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652120" y="1563638"/>
            <a:ext cx="1944216" cy="4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先用圆片摆一摆，再解答。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331640" y="249974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小英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331640" y="2931790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小华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267744" y="2597388"/>
            <a:ext cx="4276430" cy="288290"/>
            <a:chOff x="2267744" y="2381364"/>
            <a:chExt cx="4276430" cy="288290"/>
          </a:xfrm>
        </p:grpSpPr>
        <p:sp>
          <p:nvSpPr>
            <p:cNvPr id="24" name="椭圆 23"/>
            <p:cNvSpPr/>
            <p:nvPr/>
          </p:nvSpPr>
          <p:spPr>
            <a:xfrm>
              <a:off x="2267744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66558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065372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464186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63000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261814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660628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059442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57070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458256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255884" y="2381364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5" name="椭圆 34"/>
          <p:cNvSpPr/>
          <p:nvPr/>
        </p:nvSpPr>
        <p:spPr>
          <a:xfrm>
            <a:off x="2267744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666558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065372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464186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863000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261814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660628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059442" y="2996518"/>
            <a:ext cx="288290" cy="288290"/>
          </a:xfrm>
          <a:prstGeom prst="ellipse">
            <a:avLst/>
          </a:prstGeom>
          <a:solidFill>
            <a:srgbClr val="ADDFFD">
              <a:alpha val="5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67544" y="835686"/>
            <a:ext cx="360000" cy="380282"/>
            <a:chOff x="719592" y="1018103"/>
            <a:chExt cx="360000" cy="380282"/>
          </a:xfrm>
        </p:grpSpPr>
        <p:pic>
          <p:nvPicPr>
            <p:cNvPr id="45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图片 46" descr="做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23718"/>
            <a:ext cx="2742222" cy="1160000"/>
          </a:xfrm>
          <a:prstGeom prst="rect">
            <a:avLst/>
          </a:prstGeom>
        </p:spPr>
      </p:pic>
      <p:sp>
        <p:nvSpPr>
          <p:cNvPr id="48" name="AutoShape 12"/>
          <p:cNvSpPr>
            <a:spLocks noChangeArrowheads="1"/>
          </p:cNvSpPr>
          <p:nvPr/>
        </p:nvSpPr>
        <p:spPr bwMode="auto">
          <a:xfrm flipV="1">
            <a:off x="2771801" y="879984"/>
            <a:ext cx="1656183" cy="288031"/>
          </a:xfrm>
          <a:prstGeom prst="wedgeRoundRectCallout">
            <a:avLst>
              <a:gd name="adj1" fmla="val -56221"/>
              <a:gd name="adj2" fmla="val -44196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flipV="1">
            <a:off x="1008303" y="835686"/>
            <a:ext cx="971409" cy="488668"/>
          </a:xfrm>
          <a:prstGeom prst="wedgeRoundRectCallout">
            <a:avLst>
              <a:gd name="adj1" fmla="val -6235"/>
              <a:gd name="adj2" fmla="val -70937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971600" y="763678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我做了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11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朵花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2699792" y="818878"/>
            <a:ext cx="1882027" cy="4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我比小英多做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3747910" y="1259862"/>
            <a:ext cx="936104" cy="504056"/>
          </a:xfrm>
          <a:prstGeom prst="wedgeRoundRectCallout">
            <a:avLst>
              <a:gd name="adj1" fmla="val -70310"/>
              <a:gd name="adj2" fmla="val 4016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675901" y="1187854"/>
            <a:ext cx="104011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我比小英少做</a:t>
            </a:r>
            <a:r>
              <a:rPr lang="en-US" altLang="zh-CN" sz="1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16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朵</a:t>
            </a:r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459877" y="1907934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小平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899592" y="1843798"/>
            <a:ext cx="576064" cy="3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小英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451765" y="125986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latin typeface="楷体_GB2312" pitchFamily="49" charset="-122"/>
                <a:ea typeface="楷体_GB2312" pitchFamily="49" charset="-122"/>
              </a:rPr>
              <a:t>小华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 animBg="1"/>
      <p:bldP spid="21" grpId="0"/>
      <p:bldP spid="22" grpId="0"/>
      <p:bldP spid="2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300763" y="2211710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36456" y="230081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948557" y="230081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743160" y="230081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506328" y="229382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935680" y="223609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5871784" y="223609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6656434" y="223609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456749" y="2202071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581887" y="1517268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在横线上画   ，比   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个，  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95536" y="1016852"/>
            <a:ext cx="324036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先画一画，再解答。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52614" y="1584370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1475656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403648" y="2787774"/>
            <a:ext cx="3240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484674" y="202132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904721" y="202132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164862" y="202132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744815" y="202132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324768" y="202132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>
            <a:off x="1895703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2315750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39" name="等腰三角形 38"/>
          <p:cNvSpPr/>
          <p:nvPr/>
        </p:nvSpPr>
        <p:spPr>
          <a:xfrm>
            <a:off x="2735797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40" name="等腰三角形 39"/>
          <p:cNvSpPr/>
          <p:nvPr/>
        </p:nvSpPr>
        <p:spPr>
          <a:xfrm>
            <a:off x="3155844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41" name="等腰三角形 40"/>
          <p:cNvSpPr/>
          <p:nvPr/>
        </p:nvSpPr>
        <p:spPr>
          <a:xfrm>
            <a:off x="3575891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42" name="等腰三角形 41"/>
          <p:cNvSpPr/>
          <p:nvPr/>
        </p:nvSpPr>
        <p:spPr>
          <a:xfrm>
            <a:off x="3995936" y="242773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49" name="等腰三角形 48"/>
          <p:cNvSpPr/>
          <p:nvPr/>
        </p:nvSpPr>
        <p:spPr>
          <a:xfrm>
            <a:off x="3072494" y="1572184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6300763" y="3677508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36456" y="376660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948557" y="376660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743160" y="376660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506328" y="3759619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935680" y="37018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871784" y="37018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656434" y="37018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5456749" y="3667869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81887" y="2983066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在横线上画   ，比   少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个，  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178015" y="3050168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>
            <a:off x="1403648" y="4253572"/>
            <a:ext cx="3240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1480165" y="3487122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904721" y="3487122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164862" y="3487122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2744815" y="3487122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2324768" y="3487122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097895" y="3067260"/>
            <a:ext cx="280800" cy="2808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538935" y="3067260"/>
            <a:ext cx="280800" cy="2808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6528878" y="1465992"/>
            <a:ext cx="36004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6486543" y="2931790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492765" y="3893532"/>
            <a:ext cx="280800" cy="2808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917321" y="3893532"/>
            <a:ext cx="280800" cy="2808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2337368" y="3893532"/>
            <a:ext cx="280800" cy="2808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>
            <a:off x="5508104" y="1572105"/>
            <a:ext cx="324036" cy="279342"/>
          </a:xfrm>
          <a:prstGeom prst="triangle">
            <a:avLst/>
          </a:prstGeom>
          <a:noFill/>
          <a:ln w="12700">
            <a:solidFill>
              <a:srgbClr val="21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35AD38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  <p:bldP spid="15" grpId="0" animBg="1"/>
      <p:bldP spid="16" grpId="0" animBg="1"/>
      <p:bldP spid="21" grpId="0" animBg="1"/>
      <p:bldP spid="22" grpId="0"/>
      <p:bldP spid="23" grpId="0"/>
      <p:bldP spid="24" grpId="0"/>
      <p:bldP spid="28" grpId="0"/>
      <p:bldP spid="32" grpId="0"/>
      <p:bldP spid="30" grpId="0"/>
      <p:bldP spid="20" grpId="0" animBg="1"/>
      <p:bldP spid="25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0" grpId="0" animBg="1"/>
      <p:bldP spid="81" grpId="0" animBg="1"/>
      <p:bldP spid="82" grpId="0"/>
      <p:bldP spid="83" grpId="0"/>
      <p:bldP spid="84" grpId="0" animBg="1"/>
      <p:bldP spid="87" grpId="0" animBg="1"/>
      <p:bldP spid="8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95779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043608" y="1185097"/>
            <a:ext cx="324036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看图列式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解答。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510375" y="3677523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6068" y="375807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4158169" y="375807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952772" y="375807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715940" y="3751088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3145292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4081396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866046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657894" y="3659165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220072" y="3677523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5605750" y="3693349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" name="图片 18" descr="直条图－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081" y="1875899"/>
            <a:ext cx="4911043" cy="1443055"/>
          </a:xfrm>
          <a:prstGeom prst="rect">
            <a:avLst/>
          </a:prstGeom>
        </p:spPr>
      </p:pic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779912" y="1587867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19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724128" y="2307947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比杨树多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464559" y="3172043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？棵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691680" y="199568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杨树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691680" y="2749634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松树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4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4" grpId="0"/>
      <p:bldP spid="85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rrowheads="1"/>
          </p:cNvSpPr>
          <p:nvPr/>
        </p:nvSpPr>
        <p:spPr bwMode="auto">
          <a:xfrm flipV="1">
            <a:off x="6732240" y="1500612"/>
            <a:ext cx="1224136" cy="648072"/>
          </a:xfrm>
          <a:prstGeom prst="wedgeRoundRectCallout">
            <a:avLst>
              <a:gd name="adj1" fmla="val -72846"/>
              <a:gd name="adj2" fmla="val 2428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704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55704" y="1074688"/>
            <a:ext cx="50405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510375" y="3526212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6068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4158169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952772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715940" y="359977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3145292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4081396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866046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657894" y="3507854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220072" y="352621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5605750" y="3542038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格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1331640" y="3003798"/>
            <a:ext cx="324036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刘芳走了多少格？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" name="图片 18" descr="下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40572"/>
            <a:ext cx="3528392" cy="1791218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flipV="1">
            <a:off x="1691680" y="1428604"/>
            <a:ext cx="1224136" cy="720080"/>
          </a:xfrm>
          <a:prstGeom prst="wedgeRoundRectCallout">
            <a:avLst>
              <a:gd name="adj1" fmla="val 68778"/>
              <a:gd name="adj2" fmla="val 8976"/>
              <a:gd name="adj3" fmla="val 16667"/>
            </a:avLst>
          </a:prstGeom>
          <a:solidFill>
            <a:srgbClr val="FAFEC6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691680" y="1428604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我已经走了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32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格。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660232" y="1454242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我比你少走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格。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6300192" y="222069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刘芳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411760" y="243671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李宁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61" grpId="0"/>
      <p:bldP spid="64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4" grpId="0"/>
      <p:bldP spid="85" grpId="0"/>
      <p:bldP spid="20" grpId="0"/>
      <p:bldP spid="21" grpId="0" animBg="1"/>
      <p:bldP spid="22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36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043736" y="1131590"/>
            <a:ext cx="43204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222343" y="3526212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958036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870137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664740" y="360676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427908" y="359977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2857260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3793364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578014" y="353349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369862" y="3507854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4932040" y="352621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5317718" y="3542038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331640" y="2986864"/>
            <a:ext cx="273630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灰免拔了多少个？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" name="图片 19" descr="拔萝卜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341093"/>
            <a:ext cx="5550119" cy="1518689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flipV="1">
            <a:off x="2123728" y="1485109"/>
            <a:ext cx="1224136" cy="648072"/>
          </a:xfrm>
          <a:prstGeom prst="wedgeRoundRectCallout">
            <a:avLst>
              <a:gd name="adj1" fmla="val 78644"/>
              <a:gd name="adj2" fmla="val -2582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051720" y="1438739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我拔了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个萝卜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flipV="1">
            <a:off x="6192879" y="1269085"/>
            <a:ext cx="1331450" cy="648072"/>
          </a:xfrm>
          <a:prstGeom prst="wedgeRoundRectCallout">
            <a:avLst>
              <a:gd name="adj1" fmla="val -67852"/>
              <a:gd name="adj2" fmla="val -34015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6156176" y="1298363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我比你多拔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7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4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4" grpId="0"/>
      <p:bldP spid="85" grpId="0"/>
      <p:bldP spid="19" grpId="0"/>
      <p:bldP spid="21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2"/>
          <p:cNvSpPr>
            <a:spLocks noChangeArrowheads="1"/>
          </p:cNvSpPr>
          <p:nvPr/>
        </p:nvSpPr>
        <p:spPr bwMode="auto">
          <a:xfrm flipV="1">
            <a:off x="2555776" y="1262468"/>
            <a:ext cx="1656184" cy="360040"/>
          </a:xfrm>
          <a:prstGeom prst="wedgeRoundRectCallout">
            <a:avLst>
              <a:gd name="adj1" fmla="val -56221"/>
              <a:gd name="adj2" fmla="val -44196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5220072" y="1567592"/>
            <a:ext cx="2376264" cy="648072"/>
          </a:xfrm>
          <a:prstGeom prst="wedgeRoundRectCallout">
            <a:avLst>
              <a:gd name="adj1" fmla="val -63009"/>
              <a:gd name="adj2" fmla="val -3947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712" y="757378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7712" y="1146696"/>
            <a:ext cx="43204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222343" y="3598220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958036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870137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664740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427908" y="367178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2857260" y="360550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3793364" y="360550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578014" y="360550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369862" y="3579862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4932040" y="3598220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5292080" y="3614046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" name="图片 18" descr="浇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262468"/>
            <a:ext cx="4248472" cy="2132567"/>
          </a:xfrm>
          <a:prstGeom prst="rect">
            <a:avLst/>
          </a:prstGeom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 flipV="1">
            <a:off x="6689292" y="2558612"/>
            <a:ext cx="1224136" cy="648072"/>
          </a:xfrm>
          <a:prstGeom prst="wedgeRoundRectCallout">
            <a:avLst>
              <a:gd name="adj1" fmla="val 68172"/>
              <a:gd name="adj2" fmla="val 18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483768" y="1262468"/>
            <a:ext cx="17636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我浇了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36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盆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617284" y="2512242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小玉浇了多少盆？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85436" y="2774636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220072" y="1550500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我比南南多浇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盆，比</a:t>
            </a:r>
            <a:r>
              <a:rPr lang="zh-CN" altLang="en-US" sz="2200" b="1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冬</a:t>
            </a:r>
            <a:r>
              <a:rPr lang="zh-CN" altLang="en-US" sz="2200" b="1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冬少浇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盆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115616" y="270262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冬冬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283968" y="306266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小玉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0" grpId="0"/>
      <p:bldP spid="61" grpId="0"/>
      <p:bldP spid="64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4" grpId="0"/>
      <p:bldP spid="85" grpId="0"/>
      <p:bldP spid="20" grpId="0" animBg="1"/>
      <p:bldP spid="22" grpId="0"/>
      <p:bldP spid="23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405</Words>
  <Application>Microsoft Office PowerPoint</Application>
  <PresentationFormat>全屏显示(16:9)</PresentationFormat>
  <Paragraphs>121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167</cp:revision>
  <dcterms:created xsi:type="dcterms:W3CDTF">2015-12-28T01:01:35Z</dcterms:created>
  <dcterms:modified xsi:type="dcterms:W3CDTF">2016-06-09T03:57:58Z</dcterms:modified>
</cp:coreProperties>
</file>