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20" r:id="rId2"/>
    <p:sldId id="311" r:id="rId3"/>
    <p:sldId id="310" r:id="rId4"/>
    <p:sldId id="319" r:id="rId5"/>
    <p:sldId id="315" r:id="rId6"/>
    <p:sldId id="316" r:id="rId7"/>
    <p:sldId id="317" r:id="rId8"/>
    <p:sldId id="318" r:id="rId9"/>
    <p:sldId id="284" r:id="rId10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楷体_GB2312" pitchFamily="49" charset="-122"/>
      <p:regular r:id="rId16"/>
    </p:embeddedFont>
    <p:embeddedFont>
      <p:font typeface="楷体" pitchFamily="49" charset="-122"/>
      <p:regular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1A1AC"/>
    <a:srgbClr val="EDA5BA"/>
    <a:srgbClr val="E993AC"/>
    <a:srgbClr val="E2B8FA"/>
    <a:srgbClr val="ADDFFD"/>
    <a:srgbClr val="2895D8"/>
    <a:srgbClr val="9DD8FD"/>
    <a:srgbClr val="FAFEC6"/>
    <a:srgbClr val="A2E2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4" autoAdjust="0"/>
    <p:restoredTop sz="94660"/>
  </p:normalViewPr>
  <p:slideViewPr>
    <p:cSldViewPr>
      <p:cViewPr varScale="1">
        <p:scale>
          <a:sx n="112" d="100"/>
          <a:sy n="112" d="100"/>
        </p:scale>
        <p:origin x="-150" y="-78"/>
      </p:cViewPr>
      <p:guideLst>
        <p:guide orient="horz" pos="230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B9D1-FFFE-4363-8340-F265425F0613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F012-4C04-43D5-8D7A-4BAE3957BD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912C-8210-4BE0-8794-726E556A6FA5}" type="datetimeFigureOut">
              <a:rPr lang="zh-CN" altLang="en-US" smtClean="0"/>
              <a:pPr/>
              <a:t>2016/6/9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AppData\Local\Temp\Rar$DIa0.838\二年级上册封面2016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195736" y="2427734"/>
            <a:ext cx="33843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zh-CN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的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乘法口诀</a:t>
            </a:r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539552" y="627534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971600" y="3075806"/>
            <a:ext cx="673217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每次可以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坐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人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，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 2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次可以坐多少人？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 3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次、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 4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次、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 5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次、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 6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次呢？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485468" y="2971807"/>
            <a:ext cx="576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485468" y="3367851"/>
            <a:ext cx="576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485468" y="3763895"/>
            <a:ext cx="576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085868" y="2971807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365788" y="2971807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645708" y="2971807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925628" y="2971807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1331640" y="2963261"/>
            <a:ext cx="17281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船的只数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1485468" y="3335487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人  数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2926198" y="2963261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3646278" y="2963261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4365788" y="2963261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5085868" y="2948882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2925628" y="3357485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3645708" y="3357485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12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4366359" y="3357485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18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5085868" y="3357485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24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805948" y="2974000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5796707" y="2948882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5796707" y="3357485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30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516216" y="2980353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6516216" y="2931790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6516216" y="3340393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36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740352" y="3723878"/>
            <a:ext cx="616624" cy="6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AutoShape 12"/>
          <p:cNvSpPr>
            <a:spLocks noChangeArrowheads="1"/>
          </p:cNvSpPr>
          <p:nvPr/>
        </p:nvSpPr>
        <p:spPr bwMode="auto">
          <a:xfrm flipV="1">
            <a:off x="4427984" y="3939902"/>
            <a:ext cx="3168352" cy="360040"/>
          </a:xfrm>
          <a:prstGeom prst="wedgeRoundRectCallout">
            <a:avLst>
              <a:gd name="adj1" fmla="val 57812"/>
              <a:gd name="adj2" fmla="val -8592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4355976" y="3914264"/>
            <a:ext cx="3312368" cy="36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你能编出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的乘法口诀吗？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8" name="图片 37" descr="3－例8－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113" y="627534"/>
            <a:ext cx="5676900" cy="239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756 L 2.5E-6 -0.092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9623 " pathEditMode="relative" ptsTypes="AA">
                                      <p:cBhvr>
                                        <p:cTn id="2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27" grpId="0"/>
      <p:bldP spid="28" grpId="0"/>
      <p:bldP spid="31" grpId="0"/>
      <p:bldP spid="34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2771800" y="3759328"/>
            <a:ext cx="47525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2＝                   6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5＝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99" name="标题 3"/>
          <p:cNvSpPr>
            <a:spLocks noGrp="1" noChangeArrowheads="1"/>
          </p:cNvSpPr>
          <p:nvPr/>
        </p:nvSpPr>
        <p:spPr bwMode="auto">
          <a:xfrm>
            <a:off x="4229052" y="3254586"/>
            <a:ext cx="6309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98" name="标题 3"/>
          <p:cNvSpPr>
            <a:spLocks noGrp="1" noChangeArrowheads="1"/>
          </p:cNvSpPr>
          <p:nvPr/>
        </p:nvSpPr>
        <p:spPr bwMode="auto">
          <a:xfrm>
            <a:off x="4211960" y="2373108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18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36096" y="1527014"/>
            <a:ext cx="2016224" cy="2628912"/>
          </a:xfrm>
          <a:prstGeom prst="rect">
            <a:avLst/>
          </a:prstGeom>
          <a:solidFill>
            <a:srgbClr val="F1A1AC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7"/>
          <p:cNvGrpSpPr/>
          <p:nvPr/>
        </p:nvGrpSpPr>
        <p:grpSpPr>
          <a:xfrm>
            <a:off x="539552" y="627534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6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1547664" y="1491630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3275856" y="1491630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6＝6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5436096" y="1491630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一六得六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1547664" y="1932369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相加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3275856" y="1932369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6＝12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5436096" y="1932369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二六十二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1547664" y="2373108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相加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275856" y="2373108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6＝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5436096" y="2373108"/>
            <a:ext cx="20162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三六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     ）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1547664" y="2813847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相加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3275856" y="2813847"/>
            <a:ext cx="122470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6＝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5436096" y="2813847"/>
            <a:ext cx="20882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四六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     ）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6429806" y="2373108"/>
            <a:ext cx="80649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十八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336747" y="2877120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4229052" y="2814546"/>
            <a:ext cx="6309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24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1485468" y="618988"/>
            <a:ext cx="576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485468" y="1015032"/>
            <a:ext cx="576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1485468" y="1411076"/>
            <a:ext cx="5760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5085868" y="618988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4365788" y="618988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3645708" y="618988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2925628" y="618988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标题 3"/>
          <p:cNvSpPr>
            <a:spLocks noGrp="1" noChangeArrowheads="1"/>
          </p:cNvSpPr>
          <p:nvPr/>
        </p:nvSpPr>
        <p:spPr bwMode="auto">
          <a:xfrm>
            <a:off x="1331640" y="610442"/>
            <a:ext cx="17281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船的只数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1485468" y="982668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人  数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2926198" y="610442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0" name="标题 3"/>
          <p:cNvSpPr>
            <a:spLocks noGrp="1" noChangeArrowheads="1"/>
          </p:cNvSpPr>
          <p:nvPr/>
        </p:nvSpPr>
        <p:spPr bwMode="auto">
          <a:xfrm>
            <a:off x="3646278" y="610442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1" name="标题 3"/>
          <p:cNvSpPr>
            <a:spLocks noGrp="1" noChangeArrowheads="1"/>
          </p:cNvSpPr>
          <p:nvPr/>
        </p:nvSpPr>
        <p:spPr bwMode="auto">
          <a:xfrm>
            <a:off x="4365788" y="610442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2" name="标题 3"/>
          <p:cNvSpPr>
            <a:spLocks noGrp="1" noChangeArrowheads="1"/>
          </p:cNvSpPr>
          <p:nvPr/>
        </p:nvSpPr>
        <p:spPr bwMode="auto">
          <a:xfrm>
            <a:off x="5085868" y="596063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3" name="标题 3"/>
          <p:cNvSpPr>
            <a:spLocks noGrp="1" noChangeArrowheads="1"/>
          </p:cNvSpPr>
          <p:nvPr/>
        </p:nvSpPr>
        <p:spPr bwMode="auto">
          <a:xfrm>
            <a:off x="2925628" y="1004666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4" name="标题 3"/>
          <p:cNvSpPr>
            <a:spLocks noGrp="1" noChangeArrowheads="1"/>
          </p:cNvSpPr>
          <p:nvPr/>
        </p:nvSpPr>
        <p:spPr bwMode="auto">
          <a:xfrm>
            <a:off x="3645708" y="1004666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12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5" name="标题 3"/>
          <p:cNvSpPr>
            <a:spLocks noGrp="1" noChangeArrowheads="1"/>
          </p:cNvSpPr>
          <p:nvPr/>
        </p:nvSpPr>
        <p:spPr bwMode="auto">
          <a:xfrm>
            <a:off x="4366359" y="1004666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15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6" name="标题 3"/>
          <p:cNvSpPr>
            <a:spLocks noGrp="1" noChangeArrowheads="1"/>
          </p:cNvSpPr>
          <p:nvPr/>
        </p:nvSpPr>
        <p:spPr bwMode="auto">
          <a:xfrm>
            <a:off x="5085868" y="1004666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20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5805948" y="621181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标题 3"/>
          <p:cNvSpPr>
            <a:spLocks noGrp="1" noChangeArrowheads="1"/>
          </p:cNvSpPr>
          <p:nvPr/>
        </p:nvSpPr>
        <p:spPr bwMode="auto">
          <a:xfrm>
            <a:off x="5796707" y="596063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89" name="标题 3"/>
          <p:cNvSpPr>
            <a:spLocks noGrp="1" noChangeArrowheads="1"/>
          </p:cNvSpPr>
          <p:nvPr/>
        </p:nvSpPr>
        <p:spPr bwMode="auto">
          <a:xfrm>
            <a:off x="5796707" y="1004666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25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91" name="标题 3"/>
          <p:cNvSpPr>
            <a:spLocks noGrp="1" noChangeArrowheads="1"/>
          </p:cNvSpPr>
          <p:nvPr/>
        </p:nvSpPr>
        <p:spPr bwMode="auto">
          <a:xfrm>
            <a:off x="1547664" y="3254586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相加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92" name="标题 3"/>
          <p:cNvSpPr>
            <a:spLocks noGrp="1" noChangeArrowheads="1"/>
          </p:cNvSpPr>
          <p:nvPr/>
        </p:nvSpPr>
        <p:spPr bwMode="auto">
          <a:xfrm>
            <a:off x="3275856" y="3254586"/>
            <a:ext cx="122470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6＝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93" name="标题 3"/>
          <p:cNvSpPr>
            <a:spLocks noGrp="1" noChangeArrowheads="1"/>
          </p:cNvSpPr>
          <p:nvPr/>
        </p:nvSpPr>
        <p:spPr bwMode="auto">
          <a:xfrm>
            <a:off x="5436096" y="3254586"/>
            <a:ext cx="20882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五六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</a:t>
            </a:r>
            <a:r>
              <a:rPr lang="zh-CN" altLang="en-US" sz="2400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）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4336747" y="3315626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4336747" y="2428934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00" name="标题 3"/>
          <p:cNvSpPr>
            <a:spLocks noGrp="1" noChangeArrowheads="1"/>
          </p:cNvSpPr>
          <p:nvPr/>
        </p:nvSpPr>
        <p:spPr bwMode="auto">
          <a:xfrm>
            <a:off x="6228184" y="2813847"/>
            <a:ext cx="11521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二十四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01" name="标题 3"/>
          <p:cNvSpPr>
            <a:spLocks noGrp="1" noChangeArrowheads="1"/>
          </p:cNvSpPr>
          <p:nvPr/>
        </p:nvSpPr>
        <p:spPr bwMode="auto">
          <a:xfrm>
            <a:off x="6228184" y="3254586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三十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6516216" y="627534"/>
            <a:ext cx="0" cy="7920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6516216" y="578971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6516216" y="987574"/>
            <a:ext cx="7195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25</a:t>
            </a:r>
            <a:endParaRPr lang="zh-CN" altLang="en-US" sz="22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1547664" y="3686054"/>
            <a:ext cx="16561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相加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3275856" y="3686054"/>
            <a:ext cx="122470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6＝</a:t>
            </a:r>
            <a:endParaRPr lang="zh-CN" altLang="en-US" sz="240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5436096" y="3686054"/>
            <a:ext cx="20882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六六</a:t>
            </a:r>
            <a:r>
              <a:rPr lang="zh-CN" altLang="en-US" sz="2400" b="1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     ）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4229052" y="3686054"/>
            <a:ext cx="6309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36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6228184" y="3676888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三十六</a:t>
            </a:r>
            <a:endParaRPr lang="zh-CN" altLang="en-US" sz="2400" b="1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336747" y="3744610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6905534" y="3810604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97" name="矩形 96"/>
          <p:cNvSpPr/>
          <p:nvPr/>
        </p:nvSpPr>
        <p:spPr>
          <a:xfrm>
            <a:off x="4385254" y="3810604"/>
            <a:ext cx="396000" cy="396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02" name="标题 3"/>
          <p:cNvSpPr>
            <a:spLocks noGrp="1" noChangeArrowheads="1"/>
          </p:cNvSpPr>
          <p:nvPr/>
        </p:nvSpPr>
        <p:spPr bwMode="auto">
          <a:xfrm>
            <a:off x="4257063" y="3759328"/>
            <a:ext cx="64864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03" name="文本框 10245"/>
          <p:cNvSpPr txBox="1">
            <a:spLocks noChangeArrowheads="1"/>
          </p:cNvSpPr>
          <p:nvPr/>
        </p:nvSpPr>
        <p:spPr bwMode="auto">
          <a:xfrm>
            <a:off x="1504934" y="3759328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想一想：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4" name="标题 3"/>
          <p:cNvSpPr>
            <a:spLocks noGrp="1" noChangeArrowheads="1"/>
          </p:cNvSpPr>
          <p:nvPr/>
        </p:nvSpPr>
        <p:spPr bwMode="auto">
          <a:xfrm>
            <a:off x="6778610" y="3761702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42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44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4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5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5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5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5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6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6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6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6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6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7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7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7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7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78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80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82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84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86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88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90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9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9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96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2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300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008 " pathEditMode="relative" ptsTypes="AA">
                                      <p:cBhvr>
                                        <p:cTn id="302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99" grpId="0"/>
      <p:bldP spid="99" grpId="1"/>
      <p:bldP spid="98" grpId="0"/>
      <p:bldP spid="98" grpId="1"/>
      <p:bldP spid="29" grpId="0" animBg="1"/>
      <p:bldP spid="29" grpId="1" animBg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33" grpId="0"/>
      <p:bldP spid="33" grpId="1"/>
      <p:bldP spid="34" grpId="0"/>
      <p:bldP spid="34" grpId="1"/>
      <p:bldP spid="35" grpId="0"/>
      <p:bldP spid="35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68" grpId="0" animBg="1"/>
      <p:bldP spid="68" grpId="1" animBg="1"/>
      <p:bldP spid="69" grpId="0"/>
      <p:bldP spid="69" grpId="1"/>
      <p:bldP spid="77" grpId="0"/>
      <p:bldP spid="77" grpId="1"/>
      <p:bldP spid="77" grpId="2"/>
      <p:bldP spid="78" grpId="0"/>
      <p:bldP spid="78" grpId="1"/>
      <p:bldP spid="78" grpId="2"/>
      <p:bldP spid="79" grpId="0"/>
      <p:bldP spid="79" grpId="1"/>
      <p:bldP spid="79" grpId="2"/>
      <p:bldP spid="80" grpId="0"/>
      <p:bldP spid="80" grpId="1"/>
      <p:bldP spid="80" grpId="2"/>
      <p:bldP spid="81" grpId="0"/>
      <p:bldP spid="81" grpId="1"/>
      <p:bldP spid="81" grpId="2"/>
      <p:bldP spid="82" grpId="0"/>
      <p:bldP spid="82" grpId="1"/>
      <p:bldP spid="82" grpId="2"/>
      <p:bldP spid="83" grpId="0"/>
      <p:bldP spid="83" grpId="1"/>
      <p:bldP spid="83" grpId="2"/>
      <p:bldP spid="84" grpId="0"/>
      <p:bldP spid="84" grpId="1"/>
      <p:bldP spid="84" grpId="2"/>
      <p:bldP spid="85" grpId="0"/>
      <p:bldP spid="85" grpId="1"/>
      <p:bldP spid="85" grpId="2"/>
      <p:bldP spid="86" grpId="0"/>
      <p:bldP spid="86" grpId="1"/>
      <p:bldP spid="86" grpId="2"/>
      <p:bldP spid="88" grpId="0"/>
      <p:bldP spid="88" grpId="1"/>
      <p:bldP spid="88" grpId="2"/>
      <p:bldP spid="89" grpId="0"/>
      <p:bldP spid="89" grpId="1"/>
      <p:bldP spid="89" grpId="2"/>
      <p:bldP spid="91" grpId="0"/>
      <p:bldP spid="91" grpId="1"/>
      <p:bldP spid="92" grpId="0"/>
      <p:bldP spid="92" grpId="1"/>
      <p:bldP spid="93" grpId="0"/>
      <p:bldP spid="93" grpId="1"/>
      <p:bldP spid="94" grpId="0" animBg="1"/>
      <p:bldP spid="94" grpId="1" animBg="1"/>
      <p:bldP spid="95" grpId="0" animBg="1"/>
      <p:bldP spid="95" grpId="1" animBg="1"/>
      <p:bldP spid="100" grpId="0"/>
      <p:bldP spid="100" grpId="1"/>
      <p:bldP spid="101" grpId="0"/>
      <p:bldP spid="101" grpId="1"/>
      <p:bldP spid="56" grpId="0"/>
      <p:bldP spid="56" grpId="1"/>
      <p:bldP spid="56" grpId="2"/>
      <p:bldP spid="57" grpId="0"/>
      <p:bldP spid="57" grpId="1"/>
      <p:bldP spid="57" grpId="2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6" grpId="0" animBg="1"/>
      <p:bldP spid="66" grpId="1" animBg="1"/>
      <p:bldP spid="96" grpId="0" animBg="1"/>
      <p:bldP spid="97" grpId="0" animBg="1"/>
      <p:bldP spid="102" grpId="0"/>
      <p:bldP spid="103" grpId="0"/>
      <p:bldP spid="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844" y="1131590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文本框 10245"/>
          <p:cNvSpPr txBox="1">
            <a:spLocks noChangeArrowheads="1"/>
          </p:cNvSpPr>
          <p:nvPr/>
        </p:nvSpPr>
        <p:spPr bwMode="auto">
          <a:xfrm>
            <a:off x="734844" y="2686149"/>
            <a:ext cx="5904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 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比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多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）</a:t>
            </a:r>
            <a:r>
              <a:rPr lang="zh-CN" altLang="en-US" sz="2400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，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比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少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）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。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" name="文本框 10245"/>
          <p:cNvSpPr txBox="1">
            <a:spLocks noChangeArrowheads="1"/>
          </p:cNvSpPr>
          <p:nvPr/>
        </p:nvSpPr>
        <p:spPr bwMode="auto">
          <a:xfrm>
            <a:off x="734844" y="1707654"/>
            <a:ext cx="4442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1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1154706" y="1752204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2548496" y="1752204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18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710990" y="1752204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6267274" y="1752204"/>
            <a:ext cx="181238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1154706" y="2177526"/>
            <a:ext cx="130833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3710990" y="2177526"/>
            <a:ext cx="134433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6267274" y="2177526"/>
            <a:ext cx="18722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6＝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5144424" y="1752204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24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7668344" y="1752204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2056626" y="2177526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18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4652554" y="2177526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24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7248482" y="2177526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3373662" y="2740854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5821934" y="2740854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18" grpId="1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文本框 10245"/>
          <p:cNvSpPr txBox="1">
            <a:spLocks noChangeArrowheads="1"/>
          </p:cNvSpPr>
          <p:nvPr/>
        </p:nvSpPr>
        <p:spPr bwMode="auto">
          <a:xfrm>
            <a:off x="6012160" y="2165340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            ）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3" name="文本框 10245"/>
          <p:cNvSpPr txBox="1">
            <a:spLocks noChangeArrowheads="1"/>
          </p:cNvSpPr>
          <p:nvPr/>
        </p:nvSpPr>
        <p:spPr bwMode="auto">
          <a:xfrm>
            <a:off x="3635896" y="2165340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            ）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" name="文本框 10245"/>
          <p:cNvSpPr txBox="1">
            <a:spLocks noChangeArrowheads="1"/>
          </p:cNvSpPr>
          <p:nvPr/>
        </p:nvSpPr>
        <p:spPr bwMode="auto">
          <a:xfrm>
            <a:off x="3635896" y="2147517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四六二十四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89262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971600" y="1292698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3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1475656" y="1275606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1475656" y="1707654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3860097" y="1275606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3860097" y="1707654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6260364" y="1275606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6260364" y="1707654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2381216" y="1284152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18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2373256" y="1707654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18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4776409" y="1284152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24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7133599" y="1284152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4776409" y="1707654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24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7133599" y="1707654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42" name="文本框 10245"/>
          <p:cNvSpPr txBox="1">
            <a:spLocks noChangeArrowheads="1"/>
          </p:cNvSpPr>
          <p:nvPr/>
        </p:nvSpPr>
        <p:spPr bwMode="auto">
          <a:xfrm>
            <a:off x="971600" y="2787774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1475656" y="2787774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1475656" y="3219822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3860097" y="2787774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3860097" y="3219822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6260364" y="2787774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4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6260364" y="3219822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2381216" y="2796320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12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2412331" y="3219822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24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4776409" y="2796320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18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7164859" y="2796320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24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4776409" y="3219822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36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7164859" y="3219822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1475656" y="3651870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3860097" y="3651870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6260364" y="3651870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</a:rPr>
              <a:t>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＝</a:t>
            </a: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2412331" y="3651870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30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4776409" y="3651870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18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7092280" y="3651870"/>
            <a:ext cx="5754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endParaRPr lang="zh-CN" altLang="en-US" sz="2400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62" name="文本框 10245"/>
          <p:cNvSpPr txBox="1">
            <a:spLocks noChangeArrowheads="1"/>
          </p:cNvSpPr>
          <p:nvPr/>
        </p:nvSpPr>
        <p:spPr bwMode="auto">
          <a:xfrm>
            <a:off x="1331640" y="2147517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三六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（      ）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5" name="文本框 10245"/>
          <p:cNvSpPr txBox="1">
            <a:spLocks noChangeArrowheads="1"/>
          </p:cNvSpPr>
          <p:nvPr/>
        </p:nvSpPr>
        <p:spPr bwMode="auto">
          <a:xfrm>
            <a:off x="6012160" y="2147517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一六得六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2149366" y="2122610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十八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3" grpId="0"/>
      <p:bldP spid="64" grpId="0"/>
      <p:bldP spid="16" grpId="0"/>
      <p:bldP spid="17" grpId="0"/>
      <p:bldP spid="27" grpId="0"/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5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860064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1619672" y="1364706"/>
            <a:ext cx="439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5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列出乘法算式并算出得数。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1933105" y="1868762"/>
            <a:ext cx="4176464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1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连加的和是多少？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1942917" y="3034962"/>
            <a:ext cx="5318780" cy="4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2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两个乘数都是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积是多少？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4082461" y="2389699"/>
            <a:ext cx="503485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818154" y="2478799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3730255" y="2478799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4524858" y="2478799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3288026" y="2471810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2725193" y="2398456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3645667" y="2398456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4430317" y="2398456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3229980" y="2381364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4082461" y="3532030"/>
            <a:ext cx="503485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818154" y="362113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3730255" y="362113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4524858" y="362113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3288026" y="3614141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2725193" y="3540787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3645667" y="3540787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4430317" y="3540787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8" name="标题 3"/>
          <p:cNvSpPr>
            <a:spLocks noGrp="1" noChangeArrowheads="1"/>
          </p:cNvSpPr>
          <p:nvPr/>
        </p:nvSpPr>
        <p:spPr bwMode="auto">
          <a:xfrm>
            <a:off x="3229980" y="3523695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5" grpId="0"/>
      <p:bldP spid="44" grpId="0"/>
      <p:bldP spid="49" grpId="0"/>
      <p:bldP spid="49" grpId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60" grpId="0"/>
      <p:bldP spid="60" grpId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2"/>
          <p:cNvSpPr>
            <a:spLocks noChangeArrowheads="1"/>
          </p:cNvSpPr>
          <p:nvPr/>
        </p:nvSpPr>
        <p:spPr bwMode="auto">
          <a:xfrm flipV="1">
            <a:off x="4385606" y="1995686"/>
            <a:ext cx="2591717" cy="72008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788" y="1059582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1000788" y="1563638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6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4385036" y="1923678"/>
            <a:ext cx="28083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搭</a:t>
            </a:r>
            <a:r>
              <a:rPr lang="en-US" altLang="zh-CN" sz="22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个这样的长方体，要多少个   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720" y="1635646"/>
            <a:ext cx="1820228" cy="134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8440" y="2330088"/>
            <a:ext cx="405765" cy="4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93348" y="2211710"/>
            <a:ext cx="547004" cy="73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4241591" y="3171990"/>
            <a:ext cx="503485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977284" y="326109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889385" y="326109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683988" y="326109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447156" y="3254101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2884323" y="3180747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4" name="标题 3"/>
          <p:cNvSpPr>
            <a:spLocks noGrp="1" noChangeArrowheads="1"/>
          </p:cNvSpPr>
          <p:nvPr/>
        </p:nvSpPr>
        <p:spPr bwMode="auto">
          <a:xfrm>
            <a:off x="3804797" y="3180747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5" name="标题 3"/>
          <p:cNvSpPr>
            <a:spLocks noGrp="1" noChangeArrowheads="1"/>
          </p:cNvSpPr>
          <p:nvPr/>
        </p:nvSpPr>
        <p:spPr bwMode="auto">
          <a:xfrm>
            <a:off x="4589447" y="3180747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6" name="标题 3"/>
          <p:cNvSpPr>
            <a:spLocks noGrp="1" noChangeArrowheads="1"/>
          </p:cNvSpPr>
          <p:nvPr/>
        </p:nvSpPr>
        <p:spPr bwMode="auto">
          <a:xfrm>
            <a:off x="3389110" y="3163655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7" name="标题 3"/>
          <p:cNvSpPr>
            <a:spLocks noGrp="1" noChangeArrowheads="1"/>
          </p:cNvSpPr>
          <p:nvPr/>
        </p:nvSpPr>
        <p:spPr bwMode="auto">
          <a:xfrm>
            <a:off x="4961100" y="3171990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5346778" y="3192722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个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9" grpId="0"/>
      <p:bldP spid="36" grpId="0"/>
      <p:bldP spid="41" grpId="0"/>
      <p:bldP spid="41" grpId="1"/>
      <p:bldP spid="42" grpId="0" animBg="1"/>
      <p:bldP spid="44" grpId="0" animBg="1"/>
      <p:bldP spid="45" grpId="0" animBg="1"/>
      <p:bldP spid="46" grpId="0" animBg="1"/>
      <p:bldP spid="49" grpId="0"/>
      <p:bldP spid="74" grpId="0"/>
      <p:bldP spid="75" grpId="0"/>
      <p:bldP spid="76" grpId="0"/>
      <p:bldP spid="77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15566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611560" y="1443798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7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妈妈买了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3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块蛋糕，每块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6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元，买蛋糕用去多少元？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1018207" y="2755048"/>
            <a:ext cx="684076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买巧克力比买蛋糕多用</a:t>
            </a:r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5</a:t>
            </a:r>
            <a:r>
              <a:rPr lang="zh-CN" altLang="en-US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元，买巧克力用去多少元？     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4424915" y="2019862"/>
            <a:ext cx="503485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160608" y="210896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072709" y="210896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867312" y="210896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3630480" y="2101973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3067647" y="202861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3988121" y="202861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4772771" y="2028619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3572434" y="2011527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5144424" y="2019862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5530102" y="2040594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元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4424915" y="3316006"/>
            <a:ext cx="503485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160608" y="340510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4072709" y="340510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867312" y="340510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3630480" y="3398117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3052017" y="3324763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18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3995936" y="3324763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4780586" y="3324763"/>
            <a:ext cx="576064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itchFamily="34" charset="0"/>
                <a:ea typeface="楷体_GB2312" pitchFamily="49" charset="-122"/>
                <a:cs typeface="Arial" pitchFamily="34" charset="0"/>
                <a:sym typeface="宋体" charset="-122"/>
              </a:rPr>
              <a:t>23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3572434" y="3307671"/>
            <a:ext cx="504056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itchFamily="34" charset="0"/>
                <a:sym typeface="宋体" charset="-122"/>
              </a:rPr>
              <a:t>＋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5144424" y="3316006"/>
            <a:ext cx="1080120" cy="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5530102" y="3336738"/>
            <a:ext cx="36004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元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0" grpId="0"/>
      <p:bldP spid="30" grpId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1" grpId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382</Words>
  <Application>Microsoft Office PowerPoint</Application>
  <PresentationFormat>全屏显示(16:9)</PresentationFormat>
  <Paragraphs>162</Paragraphs>
  <Slides>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Calibri</vt:lpstr>
      <vt:lpstr>楷体_GB2312</vt:lpstr>
      <vt:lpstr>楷体</vt:lpstr>
      <vt:lpstr>Times New Roman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Administrator</cp:lastModifiedBy>
  <cp:revision>206</cp:revision>
  <dcterms:created xsi:type="dcterms:W3CDTF">2015-12-28T01:01:35Z</dcterms:created>
  <dcterms:modified xsi:type="dcterms:W3CDTF">2016-06-09T04:21:34Z</dcterms:modified>
</cp:coreProperties>
</file>