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25" r:id="rId2"/>
    <p:sldId id="311" r:id="rId3"/>
    <p:sldId id="319" r:id="rId4"/>
    <p:sldId id="310" r:id="rId5"/>
    <p:sldId id="320" r:id="rId6"/>
    <p:sldId id="321" r:id="rId7"/>
    <p:sldId id="322" r:id="rId8"/>
    <p:sldId id="323" r:id="rId9"/>
    <p:sldId id="284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楷体_GB2312" pitchFamily="49" charset="-122"/>
      <p:regular r:id="rId16"/>
    </p:embeddedFont>
    <p:embeddedFont>
      <p:font typeface="楷体" pitchFamily="49" charset="-122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FFD"/>
    <a:srgbClr val="BBE2B0"/>
    <a:srgbClr val="A6DA98"/>
    <a:srgbClr val="488A38"/>
    <a:srgbClr val="FF0000"/>
    <a:srgbClr val="0000FF"/>
    <a:srgbClr val="F1A1AC"/>
    <a:srgbClr val="EDA5BA"/>
    <a:srgbClr val="E993AC"/>
    <a:srgbClr val="E2B8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94660"/>
  </p:normalViewPr>
  <p:slideViewPr>
    <p:cSldViewPr>
      <p:cViewPr varScale="1">
        <p:scale>
          <a:sx n="111" d="100"/>
          <a:sy n="111" d="100"/>
        </p:scale>
        <p:origin x="-720" y="-84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2018.5.9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987824" y="2427734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乘加、乘减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1763688" y="1016852"/>
            <a:ext cx="2664296" cy="360040"/>
          </a:xfrm>
          <a:prstGeom prst="wedgeRoundRectCallout">
            <a:avLst>
              <a:gd name="adj1" fmla="val 57976"/>
              <a:gd name="adj2" fmla="val 42206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" name="图片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99942"/>
            <a:ext cx="628816" cy="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>
          <a:xfrm>
            <a:off x="971640" y="699542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1691680" y="915566"/>
            <a:ext cx="28803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这是生物组养的金鱼。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右大括号 35"/>
          <p:cNvSpPr/>
          <p:nvPr/>
        </p:nvSpPr>
        <p:spPr>
          <a:xfrm rot="5400000" flipV="1">
            <a:off x="4182682" y="987574"/>
            <a:ext cx="216024" cy="4104456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2896" y="771550"/>
            <a:ext cx="4435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779912" y="3114881"/>
            <a:ext cx="935533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？条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61300" y="3507854"/>
            <a:ext cx="547004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4788024" y="3651250"/>
            <a:ext cx="1829260" cy="36066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4690378" y="3574336"/>
            <a:ext cx="20452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你想怎样计算？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/>
      <p:bldP spid="36" grpId="0" animBg="1"/>
      <p:bldP spid="38" grpId="0"/>
      <p:bldP spid="40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827584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右大括号 35"/>
          <p:cNvSpPr/>
          <p:nvPr/>
        </p:nvSpPr>
        <p:spPr>
          <a:xfrm rot="5400000" flipV="1">
            <a:off x="4211960" y="-209437"/>
            <a:ext cx="216024" cy="4104456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851920" y="1950183"/>
            <a:ext cx="935533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？条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80312" y="1851670"/>
            <a:ext cx="547004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5436096" y="2000592"/>
            <a:ext cx="1829260" cy="36066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5338450" y="1923678"/>
            <a:ext cx="20452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你想怎样计算？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6307" y="771550"/>
            <a:ext cx="4391917" cy="9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>
          <a:xfrm>
            <a:off x="1260203" y="2643758"/>
            <a:ext cx="6480720" cy="1296144"/>
            <a:chOff x="251520" y="2427734"/>
            <a:chExt cx="6480720" cy="648072"/>
          </a:xfrm>
        </p:grpSpPr>
        <p:sp>
          <p:nvSpPr>
            <p:cNvPr id="14" name="矩形 13"/>
            <p:cNvSpPr/>
            <p:nvPr/>
          </p:nvSpPr>
          <p:spPr>
            <a:xfrm>
              <a:off x="251520" y="2427734"/>
              <a:ext cx="6480720" cy="648072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14" idx="0"/>
              <a:endCxn id="14" idx="2"/>
            </p:cNvCxnSpPr>
            <p:nvPr/>
          </p:nvCxnSpPr>
          <p:spPr>
            <a:xfrm>
              <a:off x="3491880" y="2427734"/>
              <a:ext cx="0" cy="648072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291830"/>
            <a:ext cx="44200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219822"/>
            <a:ext cx="504056" cy="5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932040" y="2796320"/>
            <a:ext cx="2088232" cy="648072"/>
          </a:xfrm>
          <a:prstGeom prst="wedgeRoundRectCallout">
            <a:avLst>
              <a:gd name="adj1" fmla="val 56669"/>
              <a:gd name="adj2" fmla="val 26382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flipH="1">
            <a:off x="1979709" y="2787774"/>
            <a:ext cx="2088234" cy="720080"/>
          </a:xfrm>
          <a:prstGeom prst="wedgeRoundRectCallout">
            <a:avLst>
              <a:gd name="adj1" fmla="val 57897"/>
              <a:gd name="adj2" fmla="val 50513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907704" y="2859782"/>
            <a:ext cx="22322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把几个鱼缸里金鱼的条数相加。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4889310" y="2868328"/>
            <a:ext cx="22322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先算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条是多少，再加上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1907704" y="3507854"/>
            <a:ext cx="2160240" cy="37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 </a:t>
            </a:r>
            <a:r>
              <a:rPr lang="zh-CN" altLang="en-US" sz="22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148064" y="3507854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 </a:t>
            </a:r>
            <a:r>
              <a:rPr lang="en-US" altLang="zh-CN" sz="22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708474" y="4083918"/>
            <a:ext cx="17996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03178" y="4075372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5274988" y="4083918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13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0" grpId="0" animBg="1"/>
      <p:bldP spid="42" grpId="0"/>
      <p:bldP spid="19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1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444" y="699542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1133333" y="1176184"/>
            <a:ext cx="17996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828037" y="1167638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2699847" y="1176184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13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444" y="185167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845444" y="2283718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3653613" y="3659796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 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309797" y="3651250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5212151" y="366769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13" name="图片 12" descr="3－例7－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4239" y="2324074"/>
            <a:ext cx="6300129" cy="663481"/>
          </a:xfrm>
          <a:prstGeom prst="rect">
            <a:avLst/>
          </a:prstGeom>
        </p:spPr>
      </p:pic>
      <p:sp>
        <p:nvSpPr>
          <p:cNvPr id="14" name="右大括号 13"/>
          <p:cNvSpPr/>
          <p:nvPr/>
        </p:nvSpPr>
        <p:spPr>
          <a:xfrm rot="5400000" flipV="1">
            <a:off x="4589717" y="19818"/>
            <a:ext cx="216024" cy="612068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3967959" y="3156290"/>
            <a:ext cx="1395093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？个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059582"/>
            <a:ext cx="561552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004048" y="1275606"/>
            <a:ext cx="1295573" cy="36004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4932040" y="1203598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先算什么？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7" grpId="1" animBg="1"/>
      <p:bldP spid="58" grpId="0"/>
      <p:bldP spid="60" grpId="0"/>
      <p:bldP spid="62" grpId="0"/>
      <p:bldP spid="63" grpId="0" animBg="1"/>
      <p:bldP spid="63" grpId="1" animBg="1"/>
      <p:bldP spid="14" grpId="0" animBg="1"/>
      <p:bldP spid="15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28" y="77155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590828" y="1283813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说说先算什么，再计算。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1022876" y="1882768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2416666" y="1882768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13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3579160" y="1882768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6135444" y="1882768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022876" y="2355726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3579160" y="2355726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6135444" y="2355726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4961318" y="1882768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11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7493784" y="1882768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7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2331206" y="235572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4911308" y="235572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596336" y="235572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590828" y="3037982"/>
            <a:ext cx="444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010690" y="3082532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2404480" y="308253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566974" y="3082532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6123258" y="3082532"/>
            <a:ext cx="181238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010690" y="3507854"/>
            <a:ext cx="13083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566974" y="3507854"/>
            <a:ext cx="134433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123258" y="3507854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5000408" y="308253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7524328" y="308253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1912610" y="3507854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4508538" y="3507854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7104466" y="3507854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25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052154" y="2258080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052154" y="2715766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35896" y="2258080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635896" y="2715766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156176" y="2258080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156176" y="2715766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954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683567" y="1143437"/>
            <a:ext cx="4033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你能按规律再画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个圆吗？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87624" y="1707654"/>
            <a:ext cx="3600971" cy="306000"/>
            <a:chOff x="899592" y="1707654"/>
            <a:chExt cx="3600971" cy="306000"/>
          </a:xfrm>
        </p:grpSpPr>
        <p:sp>
          <p:nvSpPr>
            <p:cNvPr id="30" name="椭圆 29"/>
            <p:cNvSpPr/>
            <p:nvPr/>
          </p:nvSpPr>
          <p:spPr>
            <a:xfrm>
              <a:off x="899592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997916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265700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631808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364024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30132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828456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096240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3462348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194563" y="1707654"/>
              <a:ext cx="306000" cy="30600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53" name="椭圆 52"/>
          <p:cNvSpPr/>
          <p:nvPr/>
        </p:nvSpPr>
        <p:spPr>
          <a:xfrm>
            <a:off x="4889801" y="1707654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5988125" y="1707654"/>
            <a:ext cx="306000" cy="30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255909" y="1707654"/>
            <a:ext cx="306000" cy="30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622017" y="1707654"/>
            <a:ext cx="306000" cy="30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6354232" y="1707654"/>
            <a:ext cx="306000" cy="30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62" name="直接连接符 61"/>
          <p:cNvCxnSpPr/>
          <p:nvPr/>
        </p:nvCxnSpPr>
        <p:spPr>
          <a:xfrm>
            <a:off x="4788595" y="2067694"/>
            <a:ext cx="223167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6509507" y="2139702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392856" y="22288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157301" y="22288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6951904" y="22288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5292080" y="216408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6080528" y="216408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6865178" y="216408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5720488" y="2146997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933618" y="2211710"/>
            <a:ext cx="371039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一共画了多少个   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3" name="标题 3"/>
          <p:cNvSpPr>
            <a:spLocks noGrp="1" noChangeArrowheads="1"/>
          </p:cNvSpPr>
          <p:nvPr/>
        </p:nvSpPr>
        <p:spPr bwMode="auto">
          <a:xfrm>
            <a:off x="6519319" y="2708486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402668" y="278904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167113" y="278904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961716" y="278904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5301892" y="271576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6090340" y="271576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6874990" y="271576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5730300" y="2690128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943430" y="2771948"/>
            <a:ext cx="384516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一共画了多少个圆？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7229016" y="2139702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7229016" y="2708486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7614694" y="2160434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7614694" y="2724312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004482" y="2330088"/>
            <a:ext cx="306000" cy="30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943430" y="3291830"/>
            <a:ext cx="7444994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如果接下去再画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个圆，一共画了多少个圆？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9" name="标题 3"/>
          <p:cNvSpPr>
            <a:spLocks noGrp="1" noChangeArrowheads="1"/>
          </p:cNvSpPr>
          <p:nvPr/>
        </p:nvSpPr>
        <p:spPr bwMode="auto">
          <a:xfrm>
            <a:off x="5291570" y="3723878"/>
            <a:ext cx="288032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304624" y="380443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4072709" y="380443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4866432" y="380443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5607614" y="380443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标题 3"/>
          <p:cNvSpPr>
            <a:spLocks noGrp="1" noChangeArrowheads="1"/>
          </p:cNvSpPr>
          <p:nvPr/>
        </p:nvSpPr>
        <p:spPr bwMode="auto">
          <a:xfrm>
            <a:off x="3203848" y="3732424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7" name="标题 3"/>
          <p:cNvSpPr>
            <a:spLocks noGrp="1" noChangeArrowheads="1"/>
          </p:cNvSpPr>
          <p:nvPr/>
        </p:nvSpPr>
        <p:spPr bwMode="auto">
          <a:xfrm>
            <a:off x="3995936" y="3732424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8" name="标题 3"/>
          <p:cNvSpPr>
            <a:spLocks noGrp="1" noChangeArrowheads="1"/>
          </p:cNvSpPr>
          <p:nvPr/>
        </p:nvSpPr>
        <p:spPr bwMode="auto">
          <a:xfrm>
            <a:off x="4770932" y="3732424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9" name="标题 3"/>
          <p:cNvSpPr>
            <a:spLocks noGrp="1" noChangeArrowheads="1"/>
          </p:cNvSpPr>
          <p:nvPr/>
        </p:nvSpPr>
        <p:spPr bwMode="auto">
          <a:xfrm>
            <a:off x="5516650" y="3732424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0" name="标题 3"/>
          <p:cNvSpPr>
            <a:spLocks noGrp="1" noChangeArrowheads="1"/>
          </p:cNvSpPr>
          <p:nvPr/>
        </p:nvSpPr>
        <p:spPr bwMode="auto">
          <a:xfrm>
            <a:off x="3635896" y="3723878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1" name="标题 3"/>
          <p:cNvSpPr>
            <a:spLocks noGrp="1" noChangeArrowheads="1"/>
          </p:cNvSpPr>
          <p:nvPr/>
        </p:nvSpPr>
        <p:spPr bwMode="auto">
          <a:xfrm>
            <a:off x="4407252" y="3723878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" name="标题 3"/>
          <p:cNvSpPr>
            <a:spLocks noGrp="1" noChangeArrowheads="1"/>
          </p:cNvSpPr>
          <p:nvPr/>
        </p:nvSpPr>
        <p:spPr bwMode="auto">
          <a:xfrm>
            <a:off x="5887610" y="3706786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3" name="标题 3"/>
          <p:cNvSpPr>
            <a:spLocks noGrp="1" noChangeArrowheads="1"/>
          </p:cNvSpPr>
          <p:nvPr/>
        </p:nvSpPr>
        <p:spPr bwMode="auto">
          <a:xfrm>
            <a:off x="6257462" y="3728164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3" grpId="0" animBg="1"/>
      <p:bldP spid="54" grpId="0" animBg="1"/>
      <p:bldP spid="55" grpId="0" animBg="1"/>
      <p:bldP spid="56" grpId="0" animBg="1"/>
      <p:bldP spid="57" grpId="0" animBg="1"/>
      <p:bldP spid="63" grpId="0"/>
      <p:bldP spid="64" grpId="0" animBg="1"/>
      <p:bldP spid="65" grpId="0" animBg="1"/>
      <p:bldP spid="66" grpId="0" animBg="1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2" grpId="1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88" y="113100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565032" y="1617122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算一算，填一填。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984894" y="2184979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2331048" y="2184979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541178" y="2184979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6097462" y="2184979"/>
            <a:ext cx="181238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984894" y="2689035"/>
            <a:ext cx="13083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541178" y="2689035"/>
            <a:ext cx="134433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4889152" y="2184979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9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7498532" y="2184979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1839178" y="2689035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4397282" y="2689035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9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7318687" y="2597403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02036" y="26779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966481" y="26779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6101260" y="260468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6889708" y="260468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549808" y="260468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6529668" y="2579045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30" grpId="0"/>
      <p:bldP spid="44" grpId="0" animBg="1"/>
      <p:bldP spid="45" grpId="0" animBg="1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99592" y="1419622"/>
            <a:ext cx="7452257" cy="2015604"/>
          </a:xfrm>
          <a:prstGeom prst="roundRect">
            <a:avLst/>
          </a:prstGeom>
          <a:solidFill>
            <a:srgbClr val="BBE2B0"/>
          </a:solidFill>
          <a:ln w="12700">
            <a:solidFill>
              <a:srgbClr val="488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635646"/>
            <a:ext cx="1728192" cy="4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115616" y="2236828"/>
            <a:ext cx="698420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       300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多年前，英国数学家首先提出用</a:t>
            </a:r>
            <a:r>
              <a:rPr lang="en-US" altLang="zh-CN" sz="2200" dirty="0" smtClean="0">
                <a:latin typeface="楷体_GB2312" pitchFamily="49" charset="-122"/>
                <a:ea typeface="楷体_GB2312" pitchFamily="49" charset="-122"/>
              </a:rPr>
              <a:t>“×”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表示相乘。后来，又有数学家提出用</a:t>
            </a:r>
            <a:r>
              <a:rPr lang="en-US" altLang="zh-CN" sz="2200" dirty="0" smtClean="0">
                <a:latin typeface="楷体_GB2312" pitchFamily="49" charset="-122"/>
                <a:ea typeface="楷体_GB2312" pitchFamily="49" charset="-122"/>
              </a:rPr>
              <a:t>“·”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表示相乘。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343</Words>
  <Application>Microsoft Office PowerPoint</Application>
  <PresentationFormat>全屏显示(16:9)</PresentationFormat>
  <Paragraphs>97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210</cp:revision>
  <dcterms:created xsi:type="dcterms:W3CDTF">2015-12-28T01:01:35Z</dcterms:created>
  <dcterms:modified xsi:type="dcterms:W3CDTF">2018-05-09T01:26:50Z</dcterms:modified>
</cp:coreProperties>
</file>