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19" r:id="rId2"/>
    <p:sldId id="311" r:id="rId3"/>
    <p:sldId id="310" r:id="rId4"/>
    <p:sldId id="313" r:id="rId5"/>
    <p:sldId id="314" r:id="rId6"/>
    <p:sldId id="315" r:id="rId7"/>
    <p:sldId id="316" r:id="rId8"/>
    <p:sldId id="317" r:id="rId9"/>
    <p:sldId id="318" r:id="rId10"/>
    <p:sldId id="284" r:id="rId11"/>
  </p:sldIdLst>
  <p:sldSz cx="9144000" cy="5143500" type="screen16x9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楷体_GB2312" pitchFamily="49" charset="-122"/>
      <p:regular r:id="rId17"/>
    </p:embeddedFont>
    <p:embeddedFont>
      <p:font typeface="楷体" pitchFamily="49" charset="-122"/>
      <p:regular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1A1AC"/>
    <a:srgbClr val="EDA5BA"/>
    <a:srgbClr val="E993AC"/>
    <a:srgbClr val="E2B8FA"/>
    <a:srgbClr val="ADDFFD"/>
    <a:srgbClr val="2895D8"/>
    <a:srgbClr val="9DD8FD"/>
    <a:srgbClr val="FAFEC6"/>
    <a:srgbClr val="A2E2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2" autoAdjust="0"/>
    <p:restoredTop sz="94660"/>
  </p:normalViewPr>
  <p:slideViewPr>
    <p:cSldViewPr>
      <p:cViewPr varScale="1">
        <p:scale>
          <a:sx n="112" d="100"/>
          <a:sy n="112" d="100"/>
        </p:scale>
        <p:origin x="-666" y="-78"/>
      </p:cViewPr>
      <p:guideLst>
        <p:guide orient="horz" pos="230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B9D1-FFFE-4363-8340-F265425F0613}" type="datetimeFigureOut">
              <a:rPr lang="zh-CN" altLang="en-US" smtClean="0"/>
              <a:pPr/>
              <a:t>2016/2/24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AF012-4C04-43D5-8D7A-4BAE3957BD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912C-8210-4BE0-8794-726E556A6FA5}" type="datetimeFigureOut">
              <a:rPr lang="zh-CN" altLang="en-US" smtClean="0"/>
              <a:pPr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AppData\Local\Temp\Rar$DIa0.838\二年级上册封面2016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2267744" y="2283718"/>
            <a:ext cx="33843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r>
              <a:rPr lang="zh-CN" alt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的</a:t>
            </a:r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乘法口诀</a:t>
            </a:r>
            <a:endParaRPr lang="zh-CN" alt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0538" y="594616"/>
            <a:ext cx="5580049" cy="248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7"/>
          <p:cNvGrpSpPr/>
          <p:nvPr/>
        </p:nvGrpSpPr>
        <p:grpSpPr>
          <a:xfrm>
            <a:off x="755616" y="627534"/>
            <a:ext cx="360000" cy="380282"/>
            <a:chOff x="719592" y="1018103"/>
            <a:chExt cx="360000" cy="380282"/>
          </a:xfrm>
        </p:grpSpPr>
        <p:pic>
          <p:nvPicPr>
            <p:cNvPr id="20" name="Picture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1224199" y="3075806"/>
            <a:ext cx="637213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每只船坐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人，</a:t>
            </a:r>
            <a:r>
              <a:rPr lang="en-US" altLang="zh-CN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 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只船坐多少人？</a:t>
            </a:r>
            <a:r>
              <a:rPr lang="en-US" altLang="zh-CN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 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只</a:t>
            </a:r>
            <a:r>
              <a:rPr lang="zh-CN" altLang="en-US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、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 4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只、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 5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只船呢？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6" name="AutoShape 12"/>
          <p:cNvSpPr>
            <a:spLocks noChangeArrowheads="1"/>
          </p:cNvSpPr>
          <p:nvPr/>
        </p:nvSpPr>
        <p:spPr bwMode="auto">
          <a:xfrm flipV="1">
            <a:off x="4932040" y="2715766"/>
            <a:ext cx="2361182" cy="360040"/>
          </a:xfrm>
          <a:prstGeom prst="wedgeRoundRectCallout">
            <a:avLst>
              <a:gd name="adj1" fmla="val 59350"/>
              <a:gd name="adj2" fmla="val -5909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4860032" y="2588222"/>
            <a:ext cx="2505197" cy="57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算一算，填在表里。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1845508" y="3338200"/>
            <a:ext cx="504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1845508" y="3734244"/>
            <a:ext cx="504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845508" y="4130288"/>
            <a:ext cx="504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5445908" y="3338200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4725828" y="3338200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4005748" y="3338200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3285668" y="3338200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1691680" y="3329654"/>
            <a:ext cx="17281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船的只数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1845508" y="3701880"/>
            <a:ext cx="1440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人  数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3286238" y="3329654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2" name="标题 3"/>
          <p:cNvSpPr>
            <a:spLocks noGrp="1" noChangeArrowheads="1"/>
          </p:cNvSpPr>
          <p:nvPr/>
        </p:nvSpPr>
        <p:spPr bwMode="auto">
          <a:xfrm>
            <a:off x="4006318" y="3329654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3" name="标题 3"/>
          <p:cNvSpPr>
            <a:spLocks noGrp="1" noChangeArrowheads="1"/>
          </p:cNvSpPr>
          <p:nvPr/>
        </p:nvSpPr>
        <p:spPr bwMode="auto">
          <a:xfrm>
            <a:off x="4725828" y="3329654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4" name="标题 3"/>
          <p:cNvSpPr>
            <a:spLocks noGrp="1" noChangeArrowheads="1"/>
          </p:cNvSpPr>
          <p:nvPr/>
        </p:nvSpPr>
        <p:spPr bwMode="auto">
          <a:xfrm>
            <a:off x="5445908" y="3291830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5" name="标题 3"/>
          <p:cNvSpPr>
            <a:spLocks noGrp="1" noChangeArrowheads="1"/>
          </p:cNvSpPr>
          <p:nvPr/>
        </p:nvSpPr>
        <p:spPr bwMode="auto">
          <a:xfrm>
            <a:off x="3285668" y="3723878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6" name="标题 3"/>
          <p:cNvSpPr>
            <a:spLocks noGrp="1" noChangeArrowheads="1"/>
          </p:cNvSpPr>
          <p:nvPr/>
        </p:nvSpPr>
        <p:spPr bwMode="auto">
          <a:xfrm>
            <a:off x="4005748" y="3723878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10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7" name="标题 3"/>
          <p:cNvSpPr>
            <a:spLocks noGrp="1" noChangeArrowheads="1"/>
          </p:cNvSpPr>
          <p:nvPr/>
        </p:nvSpPr>
        <p:spPr bwMode="auto">
          <a:xfrm>
            <a:off x="4726399" y="3723878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15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8" name="标题 3"/>
          <p:cNvSpPr>
            <a:spLocks noGrp="1" noChangeArrowheads="1"/>
          </p:cNvSpPr>
          <p:nvPr/>
        </p:nvSpPr>
        <p:spPr bwMode="auto">
          <a:xfrm>
            <a:off x="5445908" y="3723878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20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6165988" y="3340393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6165988" y="3291830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6165988" y="3723878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25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452320" y="2571750"/>
            <a:ext cx="616624" cy="69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9623 " pathEditMode="relative" ptsTypes="AA">
                                      <p:cBhvr>
                                        <p:cTn id="16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3056 L 2.5E-6 -0.09293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3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6" grpId="1" animBg="1"/>
      <p:bldP spid="47" grpId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32" grpId="0"/>
      <p:bldP spid="32" grpId="1"/>
      <p:bldP spid="33" grpId="0"/>
      <p:bldP spid="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utoShape 12"/>
          <p:cNvSpPr>
            <a:spLocks noChangeArrowheads="1"/>
          </p:cNvSpPr>
          <p:nvPr/>
        </p:nvSpPr>
        <p:spPr bwMode="auto">
          <a:xfrm flipV="1">
            <a:off x="3995936" y="1610008"/>
            <a:ext cx="2952328" cy="360040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AFFFFF">
              <a:alpha val="94118"/>
            </a:srgbClr>
          </a:solidFill>
          <a:ln w="9525">
            <a:solidFill>
              <a:srgbClr val="2FD1D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5436096" y="2157414"/>
            <a:ext cx="2016224" cy="2214536"/>
          </a:xfrm>
          <a:prstGeom prst="rect">
            <a:avLst/>
          </a:prstGeom>
          <a:solidFill>
            <a:srgbClr val="F1A1AC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7"/>
          <p:cNvGrpSpPr/>
          <p:nvPr/>
        </p:nvGrpSpPr>
        <p:grpSpPr>
          <a:xfrm>
            <a:off x="755616" y="627534"/>
            <a:ext cx="360000" cy="380282"/>
            <a:chOff x="719592" y="1018103"/>
            <a:chExt cx="360000" cy="380282"/>
          </a:xfrm>
        </p:grpSpPr>
        <p:pic>
          <p:nvPicPr>
            <p:cNvPr id="20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1547664" y="2122030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3275856" y="2122030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5＝5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5436096" y="2122030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一五得五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1547664" y="2562769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相加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3275856" y="2562769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5＝10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5436096" y="2562769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二五一十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1547664" y="3003508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相加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3275856" y="3003508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5＝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5436096" y="3003508"/>
            <a:ext cx="20162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三五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（         ）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1547664" y="3444247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相加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3275856" y="3444247"/>
            <a:ext cx="122470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5＝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5436096" y="3444247"/>
            <a:ext cx="20882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四五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（         ）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8" name="标题 3"/>
          <p:cNvSpPr>
            <a:spLocks noGrp="1" noChangeArrowheads="1"/>
          </p:cNvSpPr>
          <p:nvPr/>
        </p:nvSpPr>
        <p:spPr bwMode="auto">
          <a:xfrm>
            <a:off x="6429806" y="3003508"/>
            <a:ext cx="80649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十五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336747" y="3507520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69" name="标题 3"/>
          <p:cNvSpPr>
            <a:spLocks noGrp="1" noChangeArrowheads="1"/>
          </p:cNvSpPr>
          <p:nvPr/>
        </p:nvSpPr>
        <p:spPr bwMode="auto">
          <a:xfrm>
            <a:off x="4229052" y="3444946"/>
            <a:ext cx="6309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20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1845508" y="618988"/>
            <a:ext cx="504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1845508" y="1015032"/>
            <a:ext cx="504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1845508" y="1411076"/>
            <a:ext cx="504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5445908" y="618988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4725828" y="618988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4005748" y="618988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3285668" y="618988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标题 3"/>
          <p:cNvSpPr>
            <a:spLocks noGrp="1" noChangeArrowheads="1"/>
          </p:cNvSpPr>
          <p:nvPr/>
        </p:nvSpPr>
        <p:spPr bwMode="auto">
          <a:xfrm>
            <a:off x="1691680" y="610442"/>
            <a:ext cx="17281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船的只数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8" name="标题 3"/>
          <p:cNvSpPr>
            <a:spLocks noGrp="1" noChangeArrowheads="1"/>
          </p:cNvSpPr>
          <p:nvPr/>
        </p:nvSpPr>
        <p:spPr bwMode="auto">
          <a:xfrm>
            <a:off x="1845508" y="982668"/>
            <a:ext cx="1440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人  数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9" name="标题 3"/>
          <p:cNvSpPr>
            <a:spLocks noGrp="1" noChangeArrowheads="1"/>
          </p:cNvSpPr>
          <p:nvPr/>
        </p:nvSpPr>
        <p:spPr bwMode="auto">
          <a:xfrm>
            <a:off x="3286238" y="610442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80" name="标题 3"/>
          <p:cNvSpPr>
            <a:spLocks noGrp="1" noChangeArrowheads="1"/>
          </p:cNvSpPr>
          <p:nvPr/>
        </p:nvSpPr>
        <p:spPr bwMode="auto">
          <a:xfrm>
            <a:off x="4006318" y="610442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81" name="标题 3"/>
          <p:cNvSpPr>
            <a:spLocks noGrp="1" noChangeArrowheads="1"/>
          </p:cNvSpPr>
          <p:nvPr/>
        </p:nvSpPr>
        <p:spPr bwMode="auto">
          <a:xfrm>
            <a:off x="4725828" y="610442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82" name="标题 3"/>
          <p:cNvSpPr>
            <a:spLocks noGrp="1" noChangeArrowheads="1"/>
          </p:cNvSpPr>
          <p:nvPr/>
        </p:nvSpPr>
        <p:spPr bwMode="auto">
          <a:xfrm>
            <a:off x="5445908" y="572618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83" name="标题 3"/>
          <p:cNvSpPr>
            <a:spLocks noGrp="1" noChangeArrowheads="1"/>
          </p:cNvSpPr>
          <p:nvPr/>
        </p:nvSpPr>
        <p:spPr bwMode="auto">
          <a:xfrm>
            <a:off x="3285668" y="1004666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84" name="标题 3"/>
          <p:cNvSpPr>
            <a:spLocks noGrp="1" noChangeArrowheads="1"/>
          </p:cNvSpPr>
          <p:nvPr/>
        </p:nvSpPr>
        <p:spPr bwMode="auto">
          <a:xfrm>
            <a:off x="4005748" y="1004666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10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85" name="标题 3"/>
          <p:cNvSpPr>
            <a:spLocks noGrp="1" noChangeArrowheads="1"/>
          </p:cNvSpPr>
          <p:nvPr/>
        </p:nvSpPr>
        <p:spPr bwMode="auto">
          <a:xfrm>
            <a:off x="4726399" y="1004666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15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86" name="标题 3"/>
          <p:cNvSpPr>
            <a:spLocks noGrp="1" noChangeArrowheads="1"/>
          </p:cNvSpPr>
          <p:nvPr/>
        </p:nvSpPr>
        <p:spPr bwMode="auto">
          <a:xfrm>
            <a:off x="5445908" y="1004666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20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cxnSp>
        <p:nvCxnSpPr>
          <p:cNvPr id="87" name="直接连接符 86"/>
          <p:cNvCxnSpPr/>
          <p:nvPr/>
        </p:nvCxnSpPr>
        <p:spPr>
          <a:xfrm>
            <a:off x="6165988" y="621181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标题 3"/>
          <p:cNvSpPr>
            <a:spLocks noGrp="1" noChangeArrowheads="1"/>
          </p:cNvSpPr>
          <p:nvPr/>
        </p:nvSpPr>
        <p:spPr bwMode="auto">
          <a:xfrm>
            <a:off x="6165988" y="572618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89" name="标题 3"/>
          <p:cNvSpPr>
            <a:spLocks noGrp="1" noChangeArrowheads="1"/>
          </p:cNvSpPr>
          <p:nvPr/>
        </p:nvSpPr>
        <p:spPr bwMode="auto">
          <a:xfrm>
            <a:off x="6165988" y="1004666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25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90" name="标题 3"/>
          <p:cNvSpPr>
            <a:spLocks noGrp="1" noChangeArrowheads="1"/>
          </p:cNvSpPr>
          <p:nvPr/>
        </p:nvSpPr>
        <p:spPr bwMode="auto">
          <a:xfrm>
            <a:off x="3995936" y="1610008"/>
            <a:ext cx="3096344" cy="36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怎样编出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的乘法口诀？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1" name="标题 3"/>
          <p:cNvSpPr>
            <a:spLocks noGrp="1" noChangeArrowheads="1"/>
          </p:cNvSpPr>
          <p:nvPr/>
        </p:nvSpPr>
        <p:spPr bwMode="auto">
          <a:xfrm>
            <a:off x="1547664" y="3884986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相加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92" name="标题 3"/>
          <p:cNvSpPr>
            <a:spLocks noGrp="1" noChangeArrowheads="1"/>
          </p:cNvSpPr>
          <p:nvPr/>
        </p:nvSpPr>
        <p:spPr bwMode="auto">
          <a:xfrm>
            <a:off x="3275856" y="3884986"/>
            <a:ext cx="122470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5＝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93" name="标题 3"/>
          <p:cNvSpPr>
            <a:spLocks noGrp="1" noChangeArrowheads="1"/>
          </p:cNvSpPr>
          <p:nvPr/>
        </p:nvSpPr>
        <p:spPr bwMode="auto">
          <a:xfrm>
            <a:off x="5436096" y="3884986"/>
            <a:ext cx="20882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五五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（         ）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4336747" y="3946026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95" name="矩形 94"/>
          <p:cNvSpPr/>
          <p:nvPr/>
        </p:nvSpPr>
        <p:spPr>
          <a:xfrm>
            <a:off x="4336747" y="3059334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pic>
        <p:nvPicPr>
          <p:cNvPr id="96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2816" y="1347614"/>
            <a:ext cx="561552" cy="68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标题 3"/>
          <p:cNvSpPr>
            <a:spLocks noGrp="1" noChangeArrowheads="1"/>
          </p:cNvSpPr>
          <p:nvPr/>
        </p:nvSpPr>
        <p:spPr bwMode="auto">
          <a:xfrm>
            <a:off x="4211960" y="3003508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15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99" name="标题 3"/>
          <p:cNvSpPr>
            <a:spLocks noGrp="1" noChangeArrowheads="1"/>
          </p:cNvSpPr>
          <p:nvPr/>
        </p:nvSpPr>
        <p:spPr bwMode="auto">
          <a:xfrm>
            <a:off x="4229052" y="3884986"/>
            <a:ext cx="6309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25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100" name="标题 3"/>
          <p:cNvSpPr>
            <a:spLocks noGrp="1" noChangeArrowheads="1"/>
          </p:cNvSpPr>
          <p:nvPr/>
        </p:nvSpPr>
        <p:spPr bwMode="auto">
          <a:xfrm>
            <a:off x="6429806" y="3444247"/>
            <a:ext cx="80649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二十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101" name="标题 3"/>
          <p:cNvSpPr>
            <a:spLocks noGrp="1" noChangeArrowheads="1"/>
          </p:cNvSpPr>
          <p:nvPr/>
        </p:nvSpPr>
        <p:spPr bwMode="auto">
          <a:xfrm>
            <a:off x="6228184" y="3884986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二十五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/>
      <p:bldP spid="21" grpId="0"/>
      <p:bldP spid="22" grpId="0"/>
      <p:bldP spid="23" grpId="0"/>
      <p:bldP spid="24" grpId="0"/>
      <p:bldP spid="25" grpId="0"/>
      <p:bldP spid="33" grpId="0"/>
      <p:bldP spid="34" grpId="0"/>
      <p:bldP spid="35" grpId="0"/>
      <p:bldP spid="45" grpId="0"/>
      <p:bldP spid="46" grpId="0"/>
      <p:bldP spid="47" grpId="0"/>
      <p:bldP spid="48" grpId="0"/>
      <p:bldP spid="68" grpId="0" animBg="1"/>
      <p:bldP spid="69" grpId="0"/>
      <p:bldP spid="91" grpId="1"/>
      <p:bldP spid="92" grpId="1"/>
      <p:bldP spid="93" grpId="1"/>
      <p:bldP spid="94" grpId="1" animBg="1"/>
      <p:bldP spid="95" grpId="0" animBg="1"/>
      <p:bldP spid="98" grpId="0"/>
      <p:bldP spid="99" grpId="0"/>
      <p:bldP spid="100" grpId="0"/>
      <p:bldP spid="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3131840" y="1635646"/>
            <a:ext cx="475252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3＝                   5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4＝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3131840" y="1059582"/>
            <a:ext cx="475252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1＝                   5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2＝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732240" y="1110858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6732240" y="1686922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4211960" y="1686922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pic>
        <p:nvPicPr>
          <p:cNvPr id="41" name="图片 4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299942"/>
            <a:ext cx="628816" cy="46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矩形 27"/>
          <p:cNvSpPr/>
          <p:nvPr/>
        </p:nvSpPr>
        <p:spPr>
          <a:xfrm>
            <a:off x="4211960" y="1110858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4211960" y="1059582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4067944" y="1622194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15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9" name="文本框 10245"/>
          <p:cNvSpPr txBox="1">
            <a:spLocks noChangeArrowheads="1"/>
          </p:cNvSpPr>
          <p:nvPr/>
        </p:nvSpPr>
        <p:spPr bwMode="auto">
          <a:xfrm>
            <a:off x="1331640" y="1059582"/>
            <a:ext cx="1440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想一想：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6588224" y="1061956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10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6660232" y="1635646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20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grpSp>
        <p:nvGrpSpPr>
          <p:cNvPr id="43" name="组合 7"/>
          <p:cNvGrpSpPr/>
          <p:nvPr/>
        </p:nvGrpSpPr>
        <p:grpSpPr>
          <a:xfrm>
            <a:off x="827624" y="1111348"/>
            <a:ext cx="360000" cy="380282"/>
            <a:chOff x="719592" y="1018103"/>
            <a:chExt cx="360000" cy="380282"/>
          </a:xfrm>
        </p:grpSpPr>
        <p:pic>
          <p:nvPicPr>
            <p:cNvPr id="44" name="Picture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7" grpId="0"/>
      <p:bldP spid="31" grpId="0" animBg="1"/>
      <p:bldP spid="38" grpId="0" animBg="1"/>
      <p:bldP spid="37" grpId="0" animBg="1"/>
      <p:bldP spid="28" grpId="0" animBg="1"/>
      <p:bldP spid="32" grpId="0"/>
      <p:bldP spid="34" grpId="0"/>
      <p:bldP spid="39" grpId="0"/>
      <p:bldP spid="40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2699792" y="1995686"/>
            <a:ext cx="575493" cy="360040"/>
          </a:xfrm>
          <a:prstGeom prst="wedgeRoundRectCallout">
            <a:avLst>
              <a:gd name="adj1" fmla="val 88183"/>
              <a:gd name="adj2" fmla="val 39162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40373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1187624" y="1635646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1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sym typeface="宋体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7" name="图片 6" descr="3－例6－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1707654"/>
            <a:ext cx="3812975" cy="2416208"/>
          </a:xfrm>
          <a:prstGeom prst="rect">
            <a:avLst/>
          </a:prstGeom>
        </p:spPr>
      </p:pic>
      <p:sp>
        <p:nvSpPr>
          <p:cNvPr id="8" name="AutoShape 12"/>
          <p:cNvSpPr>
            <a:spLocks noChangeArrowheads="1"/>
          </p:cNvSpPr>
          <p:nvPr/>
        </p:nvSpPr>
        <p:spPr bwMode="auto">
          <a:xfrm flipV="1">
            <a:off x="6012160" y="1619174"/>
            <a:ext cx="792088" cy="376512"/>
          </a:xfrm>
          <a:prstGeom prst="wedgeRoundRectCallout">
            <a:avLst>
              <a:gd name="adj1" fmla="val -64723"/>
              <a:gd name="adj2" fmla="val -34412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6012160" y="1548007"/>
            <a:ext cx="936104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得五。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2627784" y="1923678"/>
            <a:ext cx="936104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一五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 animBg="1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3－例6－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695468"/>
            <a:ext cx="7344816" cy="1366755"/>
          </a:xfrm>
          <a:prstGeom prst="rect">
            <a:avLst/>
          </a:prstGeom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680" y="1207298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539680" y="1691252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2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sym typeface="宋体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6574739" y="2479010"/>
            <a:ext cx="13816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三五十五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0" name="文本框 10245"/>
          <p:cNvSpPr txBox="1">
            <a:spLocks noChangeArrowheads="1"/>
          </p:cNvSpPr>
          <p:nvPr/>
        </p:nvSpPr>
        <p:spPr bwMode="auto">
          <a:xfrm>
            <a:off x="4081397" y="2479010"/>
            <a:ext cx="14401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四五二十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" name="文本框 10245"/>
          <p:cNvSpPr txBox="1">
            <a:spLocks noChangeArrowheads="1"/>
          </p:cNvSpPr>
          <p:nvPr/>
        </p:nvSpPr>
        <p:spPr bwMode="auto">
          <a:xfrm>
            <a:off x="1616033" y="2479010"/>
            <a:ext cx="14401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二五一十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981011" y="3135628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1857727" y="3075806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10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473516" y="3135628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944657" y="3135628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4356009" y="3075806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20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6826279" y="3075806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15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60" grpId="0"/>
      <p:bldP spid="20" grpId="0"/>
      <p:bldP spid="21" grpId="0" animBg="1"/>
      <p:bldP spid="22" grpId="0"/>
      <p:bldP spid="23" grpId="0" animBg="1"/>
      <p:bldP spid="24" grpId="0" animBg="1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028" y="1203012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769028" y="1724906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3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sym typeface="宋体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标题 3"/>
          <p:cNvSpPr>
            <a:spLocks noGrp="1" noChangeArrowheads="1"/>
          </p:cNvSpPr>
          <p:nvPr/>
        </p:nvSpPr>
        <p:spPr bwMode="auto">
          <a:xfrm>
            <a:off x="1273084" y="1707654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＝</a:t>
            </a:r>
          </a:p>
        </p:txBody>
      </p:sp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1273084" y="2427734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zh-CN" altLang="en-US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＝</a:t>
            </a:r>
          </a:p>
        </p:txBody>
      </p:sp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3025279" y="1707654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zh-CN" altLang="en-US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＝</a:t>
            </a:r>
          </a:p>
        </p:txBody>
      </p: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3025279" y="2427734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zh-CN" altLang="en-US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＝</a:t>
            </a:r>
          </a:p>
        </p:txBody>
      </p: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4777474" y="1707654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＝</a:t>
            </a:r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4777474" y="2427734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zh-CN" altLang="en-US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＝</a:t>
            </a:r>
          </a:p>
        </p:txBody>
      </p: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6529668" y="1707654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zh-CN" altLang="en-US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＝</a:t>
            </a:r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6529668" y="2427734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zh-CN" altLang="en-US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＝</a:t>
            </a:r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2178644" y="1716200"/>
            <a:ext cx="5754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15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2110847" y="2427734"/>
            <a:ext cx="5754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3941591" y="1716200"/>
            <a:ext cx="5754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10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5681969" y="1716200"/>
            <a:ext cx="5754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20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7358885" y="1716200"/>
            <a:ext cx="5754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3941591" y="2427734"/>
            <a:ext cx="5754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20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5681969" y="2427734"/>
            <a:ext cx="5754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15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7452891" y="2427734"/>
            <a:ext cx="5754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25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1892" y="2787774"/>
            <a:ext cx="6728460" cy="112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9096" y="3037982"/>
            <a:ext cx="1310640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1795" y="3037982"/>
            <a:ext cx="1310640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0444" y="3037982"/>
            <a:ext cx="1310640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1892" y="1563638"/>
            <a:ext cx="6728460" cy="112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AutoShape 12"/>
          <p:cNvSpPr>
            <a:spLocks noChangeArrowheads="1"/>
          </p:cNvSpPr>
          <p:nvPr/>
        </p:nvSpPr>
        <p:spPr bwMode="auto">
          <a:xfrm flipV="1">
            <a:off x="3995936" y="1059582"/>
            <a:ext cx="3312368" cy="720080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680" y="669925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539680" y="1029965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4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sym typeface="宋体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3995936" y="987574"/>
            <a:ext cx="34563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跳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次，各跳到几？先画一画，再写出乘法算式。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7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96336" y="987574"/>
            <a:ext cx="495613" cy="84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6028" y="1834578"/>
            <a:ext cx="995553" cy="39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00124" y="1834578"/>
            <a:ext cx="995553" cy="39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4220" y="1834578"/>
            <a:ext cx="995553" cy="39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8887" y="1834578"/>
            <a:ext cx="995553" cy="39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6968" y="3037982"/>
            <a:ext cx="1310640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884" y="2715766"/>
            <a:ext cx="609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1892" y="1635646"/>
            <a:ext cx="46196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4472645" y="2518100"/>
            <a:ext cx="925721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208338" y="259865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4120439" y="259865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4915042" y="259865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标题 3"/>
          <p:cNvSpPr>
            <a:spLocks noGrp="1" noChangeArrowheads="1"/>
          </p:cNvSpPr>
          <p:nvPr/>
        </p:nvSpPr>
        <p:spPr bwMode="auto">
          <a:xfrm>
            <a:off x="3107562" y="2525380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3" name="标题 3"/>
          <p:cNvSpPr>
            <a:spLocks noGrp="1" noChangeArrowheads="1"/>
          </p:cNvSpPr>
          <p:nvPr/>
        </p:nvSpPr>
        <p:spPr bwMode="auto">
          <a:xfrm>
            <a:off x="4043666" y="2525380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4" name="标题 3"/>
          <p:cNvSpPr>
            <a:spLocks noGrp="1" noChangeArrowheads="1"/>
          </p:cNvSpPr>
          <p:nvPr/>
        </p:nvSpPr>
        <p:spPr bwMode="auto">
          <a:xfrm>
            <a:off x="4828316" y="2525380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15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5" name="标题 3"/>
          <p:cNvSpPr>
            <a:spLocks noGrp="1" noChangeArrowheads="1"/>
          </p:cNvSpPr>
          <p:nvPr/>
        </p:nvSpPr>
        <p:spPr bwMode="auto">
          <a:xfrm>
            <a:off x="3620164" y="2499742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6" name="标题 3"/>
          <p:cNvSpPr>
            <a:spLocks noGrp="1" noChangeArrowheads="1"/>
          </p:cNvSpPr>
          <p:nvPr/>
        </p:nvSpPr>
        <p:spPr bwMode="auto">
          <a:xfrm>
            <a:off x="4465207" y="3742236"/>
            <a:ext cx="925721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200900" y="382279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113001" y="382279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4907604" y="382279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标题 3"/>
          <p:cNvSpPr>
            <a:spLocks noGrp="1" noChangeArrowheads="1"/>
          </p:cNvSpPr>
          <p:nvPr/>
        </p:nvSpPr>
        <p:spPr bwMode="auto">
          <a:xfrm>
            <a:off x="3100124" y="3749516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" name="标题 3"/>
          <p:cNvSpPr>
            <a:spLocks noGrp="1" noChangeArrowheads="1"/>
          </p:cNvSpPr>
          <p:nvPr/>
        </p:nvSpPr>
        <p:spPr bwMode="auto">
          <a:xfrm>
            <a:off x="4036228" y="3749516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2" name="标题 3"/>
          <p:cNvSpPr>
            <a:spLocks noGrp="1" noChangeArrowheads="1"/>
          </p:cNvSpPr>
          <p:nvPr/>
        </p:nvSpPr>
        <p:spPr bwMode="auto">
          <a:xfrm>
            <a:off x="4820878" y="3749516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20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3" name="标题 3"/>
          <p:cNvSpPr>
            <a:spLocks noGrp="1" noChangeArrowheads="1"/>
          </p:cNvSpPr>
          <p:nvPr/>
        </p:nvSpPr>
        <p:spPr bwMode="auto">
          <a:xfrm>
            <a:off x="3612726" y="3723878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9" grpId="0"/>
      <p:bldP spid="36" grpId="0"/>
      <p:bldP spid="58" grpId="0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66" grpId="0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83" y="770964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827983" y="1127374"/>
            <a:ext cx="576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5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sym typeface="宋体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2" name="标题 3"/>
          <p:cNvSpPr>
            <a:spLocks noGrp="1" noChangeArrowheads="1"/>
          </p:cNvSpPr>
          <p:nvPr/>
        </p:nvSpPr>
        <p:spPr bwMode="auto">
          <a:xfrm>
            <a:off x="4353178" y="2677942"/>
            <a:ext cx="503485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088871" y="276704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4000972" y="276704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4795575" y="276704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标题 3"/>
          <p:cNvSpPr>
            <a:spLocks noGrp="1" noChangeArrowheads="1"/>
          </p:cNvSpPr>
          <p:nvPr/>
        </p:nvSpPr>
        <p:spPr bwMode="auto">
          <a:xfrm>
            <a:off x="2988095" y="2702329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8" name="标题 3"/>
          <p:cNvSpPr>
            <a:spLocks noGrp="1" noChangeArrowheads="1"/>
          </p:cNvSpPr>
          <p:nvPr/>
        </p:nvSpPr>
        <p:spPr bwMode="auto">
          <a:xfrm>
            <a:off x="3924199" y="2702329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9" name="标题 3"/>
          <p:cNvSpPr>
            <a:spLocks noGrp="1" noChangeArrowheads="1"/>
          </p:cNvSpPr>
          <p:nvPr/>
        </p:nvSpPr>
        <p:spPr bwMode="auto">
          <a:xfrm>
            <a:off x="4708849" y="2702329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0" name="标题 3"/>
          <p:cNvSpPr>
            <a:spLocks noGrp="1" noChangeArrowheads="1"/>
          </p:cNvSpPr>
          <p:nvPr/>
        </p:nvSpPr>
        <p:spPr bwMode="auto">
          <a:xfrm>
            <a:off x="3500697" y="2685237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" name="标题 3"/>
          <p:cNvSpPr>
            <a:spLocks noGrp="1" noChangeArrowheads="1"/>
          </p:cNvSpPr>
          <p:nvPr/>
        </p:nvSpPr>
        <p:spPr bwMode="auto">
          <a:xfrm>
            <a:off x="1115887" y="2211710"/>
            <a:ext cx="316835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跳绳的有多少人？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2" name="标题 3"/>
          <p:cNvSpPr>
            <a:spLocks noGrp="1" noChangeArrowheads="1"/>
          </p:cNvSpPr>
          <p:nvPr/>
        </p:nvSpPr>
        <p:spPr bwMode="auto">
          <a:xfrm>
            <a:off x="4353178" y="3704412"/>
            <a:ext cx="925721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3088871" y="378496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4000972" y="378496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4795575" y="378496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标题 3"/>
          <p:cNvSpPr>
            <a:spLocks noGrp="1" noChangeArrowheads="1"/>
          </p:cNvSpPr>
          <p:nvPr/>
        </p:nvSpPr>
        <p:spPr bwMode="auto">
          <a:xfrm>
            <a:off x="2988095" y="3711692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8" name="标题 3"/>
          <p:cNvSpPr>
            <a:spLocks noGrp="1" noChangeArrowheads="1"/>
          </p:cNvSpPr>
          <p:nvPr/>
        </p:nvSpPr>
        <p:spPr bwMode="auto">
          <a:xfrm>
            <a:off x="3924199" y="3711692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9" name="标题 3"/>
          <p:cNvSpPr>
            <a:spLocks noGrp="1" noChangeArrowheads="1"/>
          </p:cNvSpPr>
          <p:nvPr/>
        </p:nvSpPr>
        <p:spPr bwMode="auto">
          <a:xfrm>
            <a:off x="4708849" y="3711692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0" name="标题 3"/>
          <p:cNvSpPr>
            <a:spLocks noGrp="1" noChangeArrowheads="1"/>
          </p:cNvSpPr>
          <p:nvPr/>
        </p:nvSpPr>
        <p:spPr bwMode="auto">
          <a:xfrm>
            <a:off x="3500697" y="3686054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＋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1" name="标题 3"/>
          <p:cNvSpPr>
            <a:spLocks noGrp="1" noChangeArrowheads="1"/>
          </p:cNvSpPr>
          <p:nvPr/>
        </p:nvSpPr>
        <p:spPr bwMode="auto">
          <a:xfrm>
            <a:off x="1125699" y="3233274"/>
            <a:ext cx="5318780" cy="45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跳绳的和拍球的一共有多少人？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2" name="标题 3"/>
          <p:cNvSpPr>
            <a:spLocks noGrp="1" noChangeArrowheads="1"/>
          </p:cNvSpPr>
          <p:nvPr/>
        </p:nvSpPr>
        <p:spPr bwMode="auto">
          <a:xfrm>
            <a:off x="5072687" y="2677942"/>
            <a:ext cx="1080120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3" name="标题 3"/>
          <p:cNvSpPr>
            <a:spLocks noGrp="1" noChangeArrowheads="1"/>
          </p:cNvSpPr>
          <p:nvPr/>
        </p:nvSpPr>
        <p:spPr bwMode="auto">
          <a:xfrm>
            <a:off x="5062875" y="3704412"/>
            <a:ext cx="1080120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4" name="标题 3"/>
          <p:cNvSpPr>
            <a:spLocks noGrp="1" noChangeArrowheads="1"/>
          </p:cNvSpPr>
          <p:nvPr/>
        </p:nvSpPr>
        <p:spPr bwMode="auto">
          <a:xfrm>
            <a:off x="5458365" y="2698674"/>
            <a:ext cx="3600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人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5" name="标题 3"/>
          <p:cNvSpPr>
            <a:spLocks noGrp="1" noChangeArrowheads="1"/>
          </p:cNvSpPr>
          <p:nvPr/>
        </p:nvSpPr>
        <p:spPr bwMode="auto">
          <a:xfrm>
            <a:off x="5448553" y="3720238"/>
            <a:ext cx="3600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人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8" name="图片 27" descr="3－例6－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511" y="1196472"/>
            <a:ext cx="1295873" cy="833651"/>
          </a:xfrm>
          <a:prstGeom prst="rect">
            <a:avLst/>
          </a:prstGeom>
        </p:spPr>
      </p:pic>
      <p:pic>
        <p:nvPicPr>
          <p:cNvPr id="29" name="图片 28" descr="3－例6－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3322" y="1196472"/>
            <a:ext cx="2121270" cy="965714"/>
          </a:xfrm>
          <a:prstGeom prst="rect">
            <a:avLst/>
          </a:prstGeom>
        </p:spPr>
      </p:pic>
      <p:pic>
        <p:nvPicPr>
          <p:cNvPr id="30" name="图片 29" descr="3－例6－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911" y="1196472"/>
            <a:ext cx="2063492" cy="101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2" grpId="0"/>
      <p:bldP spid="62" grpId="1"/>
      <p:bldP spid="63" grpId="0" animBg="1"/>
      <p:bldP spid="64" grpId="0" animBg="1"/>
      <p:bldP spid="65" grpId="0" animBg="1"/>
      <p:bldP spid="67" grpId="0"/>
      <p:bldP spid="68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</TotalTime>
  <Words>306</Words>
  <Application>Microsoft Office PowerPoint</Application>
  <PresentationFormat>全屏显示(16:9)</PresentationFormat>
  <Paragraphs>123</Paragraphs>
  <Slides>10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Calibri</vt:lpstr>
      <vt:lpstr>楷体_GB2312</vt:lpstr>
      <vt:lpstr>楷体</vt:lpstr>
      <vt:lpstr>Times New Roman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Administrator</cp:lastModifiedBy>
  <cp:revision>189</cp:revision>
  <dcterms:created xsi:type="dcterms:W3CDTF">2015-12-28T01:01:35Z</dcterms:created>
  <dcterms:modified xsi:type="dcterms:W3CDTF">2016-02-24T05:40:03Z</dcterms:modified>
</cp:coreProperties>
</file>