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2" r:id="rId2"/>
    <p:sldId id="303" r:id="rId3"/>
    <p:sldId id="304" r:id="rId4"/>
    <p:sldId id="305" r:id="rId5"/>
    <p:sldId id="308" r:id="rId6"/>
    <p:sldId id="309" r:id="rId7"/>
    <p:sldId id="306" r:id="rId8"/>
    <p:sldId id="307" r:id="rId9"/>
    <p:sldId id="28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楷体_GB2312" pitchFamily="49" charset="-122"/>
      <p:regular r:id="rId16"/>
    </p:embeddedFont>
    <p:embeddedFont>
      <p:font typeface="楷体" pitchFamily="49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12" d="100"/>
          <a:sy n="112" d="100"/>
        </p:scale>
        <p:origin x="-690" y="-78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688954" y="2571750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连加、连减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472608" y="568886"/>
            <a:ext cx="1584176" cy="360040"/>
          </a:xfrm>
          <a:prstGeom prst="wedgeRoundRectCallout">
            <a:avLst>
              <a:gd name="adj1" fmla="val -37979"/>
              <a:gd name="adj2" fmla="val 7036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187624" y="782711"/>
            <a:ext cx="1656184" cy="360040"/>
          </a:xfrm>
          <a:prstGeom prst="wedgeRoundRectCallout">
            <a:avLst>
              <a:gd name="adj1" fmla="val 40871"/>
              <a:gd name="adj2" fmla="val 78235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563888" y="566687"/>
            <a:ext cx="1584176" cy="360040"/>
          </a:xfrm>
          <a:prstGeom prst="wedgeRoundRectCallout">
            <a:avLst>
              <a:gd name="adj1" fmla="val 1101"/>
              <a:gd name="adj2" fmla="val 9994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flipV="1">
            <a:off x="3352665" y="3867894"/>
            <a:ext cx="4099655" cy="360040"/>
          </a:xfrm>
          <a:prstGeom prst="wedgeRoundRectCallout">
            <a:avLst>
              <a:gd name="adj1" fmla="val 52298"/>
              <a:gd name="adj2" fmla="val 37354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843808" y="3245460"/>
            <a:ext cx="367240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27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187624" y="2819034"/>
            <a:ext cx="31683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三人一共折了多少只？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467544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932040" y="332476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275856" y="3842256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想一想先算什么，再接着往下算。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24328" y="3579862"/>
            <a:ext cx="616624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折纸船－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782711"/>
            <a:ext cx="3888432" cy="2003581"/>
          </a:xfrm>
          <a:prstGeom prst="rect">
            <a:avLst/>
          </a:prstGeom>
        </p:spPr>
      </p:pic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1187624" y="782711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19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436096" y="566687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491880" y="566687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27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580112" y="987574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只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860032" y="100591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051720" y="2253400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835696" y="2625000"/>
            <a:ext cx="115212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79712" y="310040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627824" y="317241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95736" y="317241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139952" y="233759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707904" y="233759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347864" y="2641452"/>
            <a:ext cx="115212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492000" y="310040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139992" y="317605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07944" y="317605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555776" y="3079672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2123728" y="3071126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068515" y="225341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3636467" y="2244869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067944" y="3078406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3635896" y="307767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5292080" y="2092292"/>
            <a:ext cx="237626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还可以这样写：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6012160" y="2452332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796136" y="2832478"/>
            <a:ext cx="115212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940152" y="327494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588264" y="334695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156176" y="334695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516216" y="324931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084168" y="324076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5796136" y="3634989"/>
            <a:ext cx="115212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940152" y="406703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588224" y="4139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156136" y="4139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6516216" y="4037759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084168" y="4044843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382 " pathEditMode="relative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6" grpId="0" animBg="1"/>
      <p:bldP spid="16" grpId="1" animBg="1"/>
      <p:bldP spid="35" grpId="0"/>
      <p:bldP spid="35" grpId="1"/>
      <p:bldP spid="39" grpId="0"/>
      <p:bldP spid="39" grpId="1"/>
      <p:bldP spid="42" grpId="0" animBg="1"/>
      <p:bldP spid="42" grpId="1" animBg="1"/>
      <p:bldP spid="47" grpId="0"/>
      <p:bldP spid="47" grpId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7" grpId="0" animBg="1"/>
      <p:bldP spid="38" grpId="0" animBg="1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4" grpId="0" animBg="1"/>
      <p:bldP spid="55" grpId="0" animBg="1"/>
      <p:bldP spid="56" grpId="0"/>
      <p:bldP spid="57" grpId="0"/>
      <p:bldP spid="58" grpId="0"/>
      <p:bldP spid="60" grpId="0" animBg="1"/>
      <p:bldP spid="61" grpId="0" animBg="1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2"/>
          <p:cNvSpPr>
            <a:spLocks noChangeArrowheads="1"/>
          </p:cNvSpPr>
          <p:nvPr/>
        </p:nvSpPr>
        <p:spPr bwMode="auto">
          <a:xfrm>
            <a:off x="5148064" y="1203598"/>
            <a:ext cx="2232248" cy="360040"/>
          </a:xfrm>
          <a:prstGeom prst="wedgeRoundRectCallout">
            <a:avLst>
              <a:gd name="adj1" fmla="val 56104"/>
              <a:gd name="adj2" fmla="val -3374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051720" y="1153279"/>
            <a:ext cx="27363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40" y="63300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39952" y="12487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2051720" y="1868762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619672" y="2240362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979712" y="271576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627824" y="27877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195736" y="27877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39952" y="195295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07904" y="195295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131840" y="2256814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492000" y="271576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39992" y="279141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707944" y="279141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2555776" y="2695034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123728" y="2686488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068515" y="1868777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636467" y="186023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067944" y="2693768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635896" y="2685222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076056" y="1148682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可以怎样写竖式？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012160" y="1779662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5580112" y="2159808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940152" y="260227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588264" y="26742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156176" y="26742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6516216" y="257664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6084168" y="256809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508104" y="2962319"/>
            <a:ext cx="144016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940152" y="339436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588224" y="346637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156136" y="346637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516216" y="3365089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084168" y="3356543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093633" y="1164523"/>
            <a:ext cx="575493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067944" y="117306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37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7155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24328" y="915566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5" grpId="0"/>
      <p:bldP spid="42" grpId="0" animBg="1"/>
      <p:bldP spid="15" grpId="0"/>
      <p:bldP spid="16" grpId="0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7" grpId="0"/>
      <p:bldP spid="38" grpId="0"/>
      <p:bldP spid="40" grpId="0"/>
      <p:bldP spid="43" grpId="0"/>
      <p:bldP spid="46" grpId="0" animBg="1"/>
      <p:bldP spid="49" grpId="0" animBg="1"/>
      <p:bldP spid="50" grpId="0"/>
      <p:bldP spid="51" grpId="0"/>
      <p:bldP spid="52" grpId="0"/>
      <p:bldP spid="54" grpId="0" animBg="1"/>
      <p:bldP spid="55" grpId="0" animBg="1"/>
      <p:bldP spid="56" grpId="0"/>
      <p:bldP spid="57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44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15864" y="1390005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843928" y="1442758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2411880" y="1822904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71920" y="2265375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420032" y="233738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87944" y="2337383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347984" y="2239737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2915936" y="223119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339872" y="2625415"/>
            <a:ext cx="144016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+ 1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771920" y="3057463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419992" y="312947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87904" y="312947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347984" y="303673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2915936" y="302818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436216" y="1437852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004168" y="1817998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5   8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64208" y="226046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12320" y="233247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80232" y="233247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940272" y="2234831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5508224" y="222628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932160" y="2620509"/>
            <a:ext cx="144016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1   7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64208" y="305255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012280" y="312456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580192" y="312456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940272" y="303182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508224" y="3023279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1" grpId="0" animBg="1"/>
      <p:bldP spid="22" grpId="0"/>
      <p:bldP spid="23" grpId="0"/>
      <p:bldP spid="24" grpId="0"/>
      <p:bldP spid="26" grpId="0" animBg="1"/>
      <p:bldP spid="2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16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95536" y="1390005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827456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23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27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455812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45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28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16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6084168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92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44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23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44143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6966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00938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+ 3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44143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9754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00938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44143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194671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812360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555776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114551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042783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682503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114551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970655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682503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+ 1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114551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669417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62240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26212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69417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55028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26212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69417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16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95536" y="1373071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827456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50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455812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85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29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38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6084168" y="1347614"/>
            <a:ext cx="194434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32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32</a:t>
            </a:r>
            <a:r>
              <a:rPr lang="en-US" altLang="zh-CN" sz="2400" spc="-2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spc="-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32</a:t>
            </a:r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spc="-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44143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6966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00938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44143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9754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00938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44143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194671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812360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555776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pc="-20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114551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042783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682503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114551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970655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682503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spc="-2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114551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669417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62240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26212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69417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55028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26212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+ 3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69417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27712" y="1101973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193924" y="3676257"/>
            <a:ext cx="28803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44584" y="375681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856685" y="375681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68786" y="375681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509968" y="375681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14456" y="3749822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312736" y="375681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843808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779912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690378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436096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357141" y="3668442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267607" y="3668442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" name="图片 17" descr="三项运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03598"/>
            <a:ext cx="4680520" cy="1611077"/>
          </a:xfrm>
          <a:prstGeom prst="rect">
            <a:avLst/>
          </a:prstGeom>
        </p:spPr>
      </p:pic>
      <p:sp>
        <p:nvSpPr>
          <p:cNvPr id="21" name="右大括号 20"/>
          <p:cNvSpPr/>
          <p:nvPr/>
        </p:nvSpPr>
        <p:spPr>
          <a:xfrm rot="5400000" flipV="1">
            <a:off x="4463988" y="1023578"/>
            <a:ext cx="216024" cy="432048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411760" y="2787774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37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176527" y="2787774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48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868144" y="2787774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14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067944" y="3219822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？人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95664" y="1130573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6732811" y="3219822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68504" y="330892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380605" y="330892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75208" y="330892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938376" y="3301933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367728" y="324420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303832" y="324420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7088482" y="324420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880330" y="322711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45586" y="3291830"/>
            <a:ext cx="31683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一共摘了多少个？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742623" y="3783700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78316" y="38642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90417" y="38642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85020" y="38642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948188" y="385726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377540" y="37909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313644" y="37909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7098294" y="3790980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890142" y="3765342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655398" y="3847162"/>
            <a:ext cx="411790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运走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个，还剩多少个？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452320" y="321982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7452320" y="3783700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7837998" y="324055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837998" y="3799526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" name="图片 29" descr="摘西瓜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131590"/>
            <a:ext cx="5974735" cy="1933002"/>
          </a:xfrm>
          <a:prstGeom prst="rect">
            <a:avLst/>
          </a:prstGeom>
        </p:spPr>
      </p:pic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971600" y="1229236"/>
            <a:ext cx="1944216" cy="720080"/>
          </a:xfrm>
          <a:prstGeom prst="wedgeRoundRectCallout">
            <a:avLst>
              <a:gd name="adj1" fmla="val 62470"/>
              <a:gd name="adj2" fmla="val 410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899592" y="1275606"/>
            <a:ext cx="2160240" cy="6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上午摘了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38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个，下午摘了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1" grpId="1"/>
      <p:bldP spid="32" grpId="0" animBg="1"/>
      <p:bldP spid="33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44" grpId="0"/>
      <p:bldP spid="45" grpId="0"/>
      <p:bldP spid="46" grpId="0"/>
      <p:bldP spid="47" grpId="0"/>
      <p:bldP spid="49" grpId="0"/>
      <p:bldP spid="34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335</Words>
  <Application>Microsoft Office PowerPoint</Application>
  <PresentationFormat>全屏显示(16:9)</PresentationFormat>
  <Paragraphs>137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129</cp:revision>
  <dcterms:created xsi:type="dcterms:W3CDTF">2015-12-28T01:01:35Z</dcterms:created>
  <dcterms:modified xsi:type="dcterms:W3CDTF">2016-06-20T00:18:18Z</dcterms:modified>
</cp:coreProperties>
</file>